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0.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73" r:id="rId5"/>
    <p:sldMasterId id="2147483723" r:id="rId6"/>
    <p:sldMasterId id="2147483729" r:id="rId7"/>
    <p:sldMasterId id="2147483758" r:id="rId8"/>
    <p:sldMasterId id="2147483783" r:id="rId9"/>
    <p:sldMasterId id="2147483794" r:id="rId10"/>
    <p:sldMasterId id="2147483826" r:id="rId11"/>
    <p:sldMasterId id="2147483864" r:id="rId12"/>
    <p:sldMasterId id="2147483896" r:id="rId13"/>
    <p:sldMasterId id="2147483930" r:id="rId14"/>
  </p:sldMasterIdLst>
  <p:notesMasterIdLst>
    <p:notesMasterId r:id="rId65"/>
  </p:notesMasterIdLst>
  <p:sldIdLst>
    <p:sldId id="256" r:id="rId15"/>
    <p:sldId id="313" r:id="rId16"/>
    <p:sldId id="356" r:id="rId17"/>
    <p:sldId id="357" r:id="rId18"/>
    <p:sldId id="358" r:id="rId19"/>
    <p:sldId id="359" r:id="rId20"/>
    <p:sldId id="354" r:id="rId21"/>
    <p:sldId id="289" r:id="rId22"/>
    <p:sldId id="312" r:id="rId23"/>
    <p:sldId id="292" r:id="rId24"/>
    <p:sldId id="290" r:id="rId25"/>
    <p:sldId id="311" r:id="rId26"/>
    <p:sldId id="343" r:id="rId27"/>
    <p:sldId id="344" r:id="rId28"/>
    <p:sldId id="345" r:id="rId29"/>
    <p:sldId id="340" r:id="rId30"/>
    <p:sldId id="342" r:id="rId31"/>
    <p:sldId id="339" r:id="rId32"/>
    <p:sldId id="293" r:id="rId33"/>
    <p:sldId id="294" r:id="rId34"/>
    <p:sldId id="295" r:id="rId35"/>
    <p:sldId id="297" r:id="rId36"/>
    <p:sldId id="298" r:id="rId37"/>
    <p:sldId id="310" r:id="rId38"/>
    <p:sldId id="304" r:id="rId39"/>
    <p:sldId id="305" r:id="rId40"/>
    <p:sldId id="306" r:id="rId41"/>
    <p:sldId id="307" r:id="rId42"/>
    <p:sldId id="308" r:id="rId43"/>
    <p:sldId id="309" r:id="rId44"/>
    <p:sldId id="314" r:id="rId45"/>
    <p:sldId id="315" r:id="rId46"/>
    <p:sldId id="326" r:id="rId47"/>
    <p:sldId id="327" r:id="rId48"/>
    <p:sldId id="328" r:id="rId49"/>
    <p:sldId id="329" r:id="rId50"/>
    <p:sldId id="319" r:id="rId51"/>
    <p:sldId id="330" r:id="rId52"/>
    <p:sldId id="331" r:id="rId53"/>
    <p:sldId id="336" r:id="rId54"/>
    <p:sldId id="332" r:id="rId55"/>
    <p:sldId id="333" r:id="rId56"/>
    <p:sldId id="334" r:id="rId57"/>
    <p:sldId id="323" r:id="rId58"/>
    <p:sldId id="351" r:id="rId59"/>
    <p:sldId id="337" r:id="rId60"/>
    <p:sldId id="338" r:id="rId61"/>
    <p:sldId id="352" r:id="rId62"/>
    <p:sldId id="353" r:id="rId63"/>
    <p:sldId id="257" r:id="rId6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E00"/>
    <a:srgbClr val="2E68C8"/>
    <a:srgbClr val="FC705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viewProps" Target="view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008AB5-F6E6-4EFA-93C3-7BB95D96593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8229C79B-3A1C-4F1C-9B3F-2E7A940BE463}">
      <dgm:prSet phldrT="[Text]"/>
      <dgm:spPr/>
      <dgm:t>
        <a:bodyPr/>
        <a:lstStyle/>
        <a:p>
          <a:r>
            <a:rPr lang="en-US" dirty="0" smtClean="0"/>
            <a:t>Centralized store </a:t>
          </a:r>
          <a:endParaRPr lang="en-US" dirty="0"/>
        </a:p>
      </dgm:t>
    </dgm:pt>
    <dgm:pt modelId="{E3E5678F-F6BC-4D5E-A9BB-CE93732F77E4}" type="parTrans" cxnId="{0D33666D-88AB-4DC1-B3F2-1529E79F1C8F}">
      <dgm:prSet/>
      <dgm:spPr/>
      <dgm:t>
        <a:bodyPr/>
        <a:lstStyle/>
        <a:p>
          <a:endParaRPr lang="en-US"/>
        </a:p>
      </dgm:t>
    </dgm:pt>
    <dgm:pt modelId="{6A5A050D-D082-458B-B03C-0FF13EA7154F}" type="sibTrans" cxnId="{0D33666D-88AB-4DC1-B3F2-1529E79F1C8F}">
      <dgm:prSet/>
      <dgm:spPr/>
      <dgm:t>
        <a:bodyPr/>
        <a:lstStyle/>
        <a:p>
          <a:endParaRPr lang="en-US"/>
        </a:p>
      </dgm:t>
    </dgm:pt>
    <dgm:pt modelId="{747A00C2-1B3C-4290-9085-DBDA447174D4}">
      <dgm:prSet/>
      <dgm:spPr/>
      <dgm:t>
        <a:bodyPr/>
        <a:lstStyle/>
        <a:p>
          <a:r>
            <a:rPr lang="en-US" dirty="0" smtClean="0"/>
            <a:t>Highly Available</a:t>
          </a:r>
        </a:p>
      </dgm:t>
    </dgm:pt>
    <dgm:pt modelId="{6F6B766C-7F2E-43B0-9DFF-DF4842CCF197}" type="parTrans" cxnId="{3B9D93ED-F78B-4F3F-8B95-FCAD55DE8392}">
      <dgm:prSet/>
      <dgm:spPr/>
      <dgm:t>
        <a:bodyPr/>
        <a:lstStyle/>
        <a:p>
          <a:endParaRPr lang="en-US"/>
        </a:p>
      </dgm:t>
    </dgm:pt>
    <dgm:pt modelId="{6CBD0E70-B6DA-46CC-87B4-0FBDBB4241E2}" type="sibTrans" cxnId="{3B9D93ED-F78B-4F3F-8B95-FCAD55DE8392}">
      <dgm:prSet/>
      <dgm:spPr/>
      <dgm:t>
        <a:bodyPr/>
        <a:lstStyle/>
        <a:p>
          <a:endParaRPr lang="en-US"/>
        </a:p>
      </dgm:t>
    </dgm:pt>
    <dgm:pt modelId="{D7A453DE-2AF8-4EFE-B7E8-B1E49C3947A5}">
      <dgm:prSet/>
      <dgm:spPr/>
      <dgm:t>
        <a:bodyPr/>
        <a:lstStyle/>
        <a:p>
          <a:r>
            <a:rPr lang="en-US" dirty="0" smtClean="0"/>
            <a:t>PowerShell Workflow</a:t>
          </a:r>
          <a:endParaRPr lang="en-US" dirty="0"/>
        </a:p>
      </dgm:t>
    </dgm:pt>
    <dgm:pt modelId="{1FE24E08-5FEF-4EF6-B020-DE4BA63FCD0E}" type="parTrans" cxnId="{458477BA-CF4A-423F-9237-2D3121F86338}">
      <dgm:prSet/>
      <dgm:spPr/>
      <dgm:t>
        <a:bodyPr/>
        <a:lstStyle/>
        <a:p>
          <a:endParaRPr lang="en-US"/>
        </a:p>
      </dgm:t>
    </dgm:pt>
    <dgm:pt modelId="{B62D12F4-17E9-4618-8FEC-F51D49AA0837}" type="sibTrans" cxnId="{458477BA-CF4A-423F-9237-2D3121F86338}">
      <dgm:prSet/>
      <dgm:spPr/>
      <dgm:t>
        <a:bodyPr/>
        <a:lstStyle/>
        <a:p>
          <a:endParaRPr lang="en-US"/>
        </a:p>
      </dgm:t>
    </dgm:pt>
    <dgm:pt modelId="{5F83653F-1D74-43D2-A4A4-AE3EF489577D}">
      <dgm:prSet/>
      <dgm:spPr>
        <a:solidFill>
          <a:srgbClr val="0072C6"/>
        </a:solidFill>
      </dgm:spPr>
      <dgm:t>
        <a:bodyPr/>
        <a:lstStyle/>
        <a:p>
          <a:r>
            <a:rPr lang="en-US" dirty="0" smtClean="0"/>
            <a:t>Use Windows PowerShell syntax</a:t>
          </a:r>
        </a:p>
      </dgm:t>
    </dgm:pt>
    <dgm:pt modelId="{1C281DDE-555E-4A94-B235-C7DF5D3E0509}" type="parTrans" cxnId="{FD9A6E19-6575-4C9F-89ED-1713E536B5C6}">
      <dgm:prSet/>
      <dgm:spPr/>
      <dgm:t>
        <a:bodyPr/>
        <a:lstStyle/>
        <a:p>
          <a:endParaRPr lang="en-US"/>
        </a:p>
      </dgm:t>
    </dgm:pt>
    <dgm:pt modelId="{D4F113BB-BD5C-4F58-8DD7-11075AD18423}" type="sibTrans" cxnId="{FD9A6E19-6575-4C9F-89ED-1713E536B5C6}">
      <dgm:prSet/>
      <dgm:spPr/>
      <dgm:t>
        <a:bodyPr/>
        <a:lstStyle/>
        <a:p>
          <a:endParaRPr lang="en-US"/>
        </a:p>
      </dgm:t>
    </dgm:pt>
    <dgm:pt modelId="{A859A698-39A6-4080-82C0-7FB3E3A9E54F}">
      <dgm:prSet/>
      <dgm:spPr>
        <a:solidFill>
          <a:srgbClr val="0072C6"/>
        </a:solidFill>
      </dgm:spPr>
      <dgm:t>
        <a:bodyPr/>
        <a:lstStyle/>
        <a:p>
          <a:r>
            <a:rPr lang="en-US" dirty="0" smtClean="0"/>
            <a:t>Running a single task to manage complex, end-to-end processes </a:t>
          </a:r>
        </a:p>
      </dgm:t>
    </dgm:pt>
    <dgm:pt modelId="{3A9C8A5A-90C0-4D16-91FF-F8DB7670CFF2}" type="parTrans" cxnId="{1B5FC233-0D47-47B8-8B23-D02223F4C383}">
      <dgm:prSet/>
      <dgm:spPr/>
      <dgm:t>
        <a:bodyPr/>
        <a:lstStyle/>
        <a:p>
          <a:endParaRPr lang="en-US"/>
        </a:p>
      </dgm:t>
    </dgm:pt>
    <dgm:pt modelId="{D15CA03E-3CD7-4B91-AB46-86F42D149BDB}" type="sibTrans" cxnId="{1B5FC233-0D47-47B8-8B23-D02223F4C383}">
      <dgm:prSet/>
      <dgm:spPr/>
      <dgm:t>
        <a:bodyPr/>
        <a:lstStyle/>
        <a:p>
          <a:endParaRPr lang="en-US"/>
        </a:p>
      </dgm:t>
    </dgm:pt>
    <dgm:pt modelId="{400D8C22-42AB-4A09-8ADA-F3A118A010D9}">
      <dgm:prSet/>
      <dgm:spPr>
        <a:solidFill>
          <a:srgbClr val="0072C6"/>
        </a:solidFill>
      </dgm:spPr>
      <dgm:t>
        <a:bodyPr/>
        <a:lstStyle/>
        <a:p>
          <a:r>
            <a:rPr lang="en-US" dirty="0" smtClean="0"/>
            <a:t>Automated failure recovery </a:t>
          </a:r>
        </a:p>
      </dgm:t>
    </dgm:pt>
    <dgm:pt modelId="{6909F7E6-AEC4-4E65-B929-ECEAA844E8BF}" type="parTrans" cxnId="{1F36DA4F-800B-454D-A4F7-91233CCDBAD7}">
      <dgm:prSet/>
      <dgm:spPr/>
      <dgm:t>
        <a:bodyPr/>
        <a:lstStyle/>
        <a:p>
          <a:endParaRPr lang="en-US"/>
        </a:p>
      </dgm:t>
    </dgm:pt>
    <dgm:pt modelId="{1916E8B1-D432-44E0-93DB-B337C08A805E}" type="sibTrans" cxnId="{1F36DA4F-800B-454D-A4F7-91233CCDBAD7}">
      <dgm:prSet/>
      <dgm:spPr/>
      <dgm:t>
        <a:bodyPr/>
        <a:lstStyle/>
        <a:p>
          <a:endParaRPr lang="en-US"/>
        </a:p>
      </dgm:t>
    </dgm:pt>
    <dgm:pt modelId="{564EF22F-CAD5-405E-B687-88D32AA58B96}">
      <dgm:prSet/>
      <dgm:spPr>
        <a:solidFill>
          <a:srgbClr val="0072C6"/>
        </a:solidFill>
      </dgm:spPr>
      <dgm:t>
        <a:bodyPr/>
        <a:lstStyle/>
        <a:p>
          <a:r>
            <a:rPr lang="en-US" dirty="0" smtClean="0"/>
            <a:t>Connection and activity retries </a:t>
          </a:r>
          <a:endParaRPr lang="en-US" dirty="0"/>
        </a:p>
      </dgm:t>
    </dgm:pt>
    <dgm:pt modelId="{16D00D8A-D538-4A2F-B10E-4642D497E70C}" type="parTrans" cxnId="{83EED705-A974-45B6-9D8A-66936B7500FB}">
      <dgm:prSet/>
      <dgm:spPr/>
      <dgm:t>
        <a:bodyPr/>
        <a:lstStyle/>
        <a:p>
          <a:endParaRPr lang="en-US"/>
        </a:p>
      </dgm:t>
    </dgm:pt>
    <dgm:pt modelId="{CE69AA1F-C112-4B4B-8E35-1C4C7946B59D}" type="sibTrans" cxnId="{83EED705-A974-45B6-9D8A-66936B7500FB}">
      <dgm:prSet/>
      <dgm:spPr/>
      <dgm:t>
        <a:bodyPr/>
        <a:lstStyle/>
        <a:p>
          <a:endParaRPr lang="en-US"/>
        </a:p>
      </dgm:t>
    </dgm:pt>
    <dgm:pt modelId="{16DF9ACB-D388-4353-95C6-175611A8E120}">
      <dgm:prSet/>
      <dgm:spPr>
        <a:solidFill>
          <a:srgbClr val="0072C6"/>
        </a:solidFill>
      </dgm:spPr>
      <dgm:t>
        <a:bodyPr/>
        <a:lstStyle/>
        <a:p>
          <a:r>
            <a:rPr lang="en-US" dirty="0" smtClean="0"/>
            <a:t>Multi-device management </a:t>
          </a:r>
        </a:p>
      </dgm:t>
    </dgm:pt>
    <dgm:pt modelId="{5477862A-6C6E-49F9-93CF-DDCDD938658C}" type="parTrans" cxnId="{9A43238A-5280-4D11-806E-829AF31D10CC}">
      <dgm:prSet/>
      <dgm:spPr/>
      <dgm:t>
        <a:bodyPr/>
        <a:lstStyle/>
        <a:p>
          <a:endParaRPr lang="en-US"/>
        </a:p>
      </dgm:t>
    </dgm:pt>
    <dgm:pt modelId="{222E6733-2190-49C9-B5CB-9EDCAA53C2F0}" type="sibTrans" cxnId="{9A43238A-5280-4D11-806E-829AF31D10CC}">
      <dgm:prSet/>
      <dgm:spPr/>
      <dgm:t>
        <a:bodyPr/>
        <a:lstStyle/>
        <a:p>
          <a:endParaRPr lang="en-US"/>
        </a:p>
      </dgm:t>
    </dgm:pt>
    <dgm:pt modelId="{D5DCA207-8E10-49C8-9E50-2695AA9805DC}">
      <dgm:prSet/>
      <dgm:spPr/>
      <dgm:t>
        <a:bodyPr/>
        <a:lstStyle/>
        <a:p>
          <a:r>
            <a:rPr lang="en-US" dirty="0" smtClean="0"/>
            <a:t>Historical Analysis</a:t>
          </a:r>
        </a:p>
      </dgm:t>
    </dgm:pt>
    <dgm:pt modelId="{630FC450-BCC4-4BB4-BC49-184E4941B8E7}" type="sibTrans" cxnId="{26DBBFAD-7278-4DBC-9C9B-D4CEAEF4B62D}">
      <dgm:prSet/>
      <dgm:spPr/>
      <dgm:t>
        <a:bodyPr/>
        <a:lstStyle/>
        <a:p>
          <a:endParaRPr lang="en-US"/>
        </a:p>
      </dgm:t>
    </dgm:pt>
    <dgm:pt modelId="{7082AB3B-26F9-4A7F-80FC-634EB6A6B98B}" type="parTrans" cxnId="{26DBBFAD-7278-4DBC-9C9B-D4CEAEF4B62D}">
      <dgm:prSet/>
      <dgm:spPr/>
      <dgm:t>
        <a:bodyPr/>
        <a:lstStyle/>
        <a:p>
          <a:endParaRPr lang="en-US"/>
        </a:p>
      </dgm:t>
    </dgm:pt>
    <dgm:pt modelId="{28DA9657-129A-4AB6-AE40-72A130088124}">
      <dgm:prSet/>
      <dgm:spPr>
        <a:solidFill>
          <a:srgbClr val="0072C6"/>
        </a:solidFill>
      </dgm:spPr>
      <dgm:t>
        <a:bodyPr/>
        <a:lstStyle/>
        <a:p>
          <a:r>
            <a:rPr lang="en-US" dirty="0" smtClean="0"/>
            <a:t>View runbook used for all jobs</a:t>
          </a:r>
        </a:p>
      </dgm:t>
    </dgm:pt>
    <dgm:pt modelId="{61E8B446-597E-40E6-9472-76865910E31D}" type="sibTrans" cxnId="{8E579F5A-1F63-4656-B31A-A0CD788881B0}">
      <dgm:prSet/>
      <dgm:spPr/>
      <dgm:t>
        <a:bodyPr/>
        <a:lstStyle/>
        <a:p>
          <a:endParaRPr lang="en-US"/>
        </a:p>
      </dgm:t>
    </dgm:pt>
    <dgm:pt modelId="{C33F738F-CDE7-48FD-9FBB-FA9900C41D6A}" type="parTrans" cxnId="{8E579F5A-1F63-4656-B31A-A0CD788881B0}">
      <dgm:prSet/>
      <dgm:spPr/>
      <dgm:t>
        <a:bodyPr/>
        <a:lstStyle/>
        <a:p>
          <a:endParaRPr lang="en-US"/>
        </a:p>
      </dgm:t>
    </dgm:pt>
    <dgm:pt modelId="{D087E80F-8873-42AA-9214-FF3853250FF6}">
      <dgm:prSet/>
      <dgm:spPr>
        <a:solidFill>
          <a:srgbClr val="0072C6"/>
        </a:solidFill>
      </dgm:spPr>
      <dgm:t>
        <a:bodyPr/>
        <a:lstStyle/>
        <a:p>
          <a:r>
            <a:rPr lang="en-US" dirty="0" smtClean="0"/>
            <a:t>Reporting through Excel PowerPivot for ROI</a:t>
          </a:r>
          <a:endParaRPr lang="en-US" dirty="0"/>
        </a:p>
      </dgm:t>
    </dgm:pt>
    <dgm:pt modelId="{95F3BC70-CC9B-4D51-8E77-9CC852BB70A3}" type="sibTrans" cxnId="{E759AE47-1229-4036-B823-41D6387DDA12}">
      <dgm:prSet/>
      <dgm:spPr/>
      <dgm:t>
        <a:bodyPr/>
        <a:lstStyle/>
        <a:p>
          <a:endParaRPr lang="en-US"/>
        </a:p>
      </dgm:t>
    </dgm:pt>
    <dgm:pt modelId="{DE3F19CE-01D0-4C10-A72D-B2FE4ECB7785}" type="parTrans" cxnId="{E759AE47-1229-4036-B823-41D6387DDA12}">
      <dgm:prSet/>
      <dgm:spPr/>
      <dgm:t>
        <a:bodyPr/>
        <a:lstStyle/>
        <a:p>
          <a:endParaRPr lang="en-US"/>
        </a:p>
      </dgm:t>
    </dgm:pt>
    <dgm:pt modelId="{6E4AD472-B509-474D-A3D3-EA15FC93EFC3}">
      <dgm:prSet/>
      <dgm:spPr>
        <a:solidFill>
          <a:srgbClr val="0072C6"/>
        </a:solidFill>
      </dgm:spPr>
      <dgm:t>
        <a:bodyPr/>
        <a:lstStyle/>
        <a:p>
          <a:r>
            <a:rPr lang="en-US" dirty="0" smtClean="0"/>
            <a:t>Historical view of runbook jobs</a:t>
          </a:r>
        </a:p>
      </dgm:t>
    </dgm:pt>
    <dgm:pt modelId="{9CCA1FA0-5D32-4AC3-A5E3-B55CB90E49D4}" type="sibTrans" cxnId="{D260FA37-2724-4F5C-AD9D-D29DDFB21E59}">
      <dgm:prSet/>
      <dgm:spPr/>
      <dgm:t>
        <a:bodyPr/>
        <a:lstStyle/>
        <a:p>
          <a:endParaRPr lang="en-US"/>
        </a:p>
      </dgm:t>
    </dgm:pt>
    <dgm:pt modelId="{FA21199B-2788-44B5-B8F3-06154C5C479C}" type="parTrans" cxnId="{D260FA37-2724-4F5C-AD9D-D29DDFB21E59}">
      <dgm:prSet/>
      <dgm:spPr/>
      <dgm:t>
        <a:bodyPr/>
        <a:lstStyle/>
        <a:p>
          <a:endParaRPr lang="en-US"/>
        </a:p>
      </dgm:t>
    </dgm:pt>
    <dgm:pt modelId="{D84CE399-AA13-4D45-ACA2-54E4A25162DE}">
      <dgm:prSet/>
      <dgm:spPr>
        <a:solidFill>
          <a:srgbClr val="0072C6"/>
        </a:solidFill>
      </dgm:spPr>
      <dgm:t>
        <a:bodyPr/>
        <a:lstStyle/>
        <a:p>
          <a:r>
            <a:rPr lang="en-US" dirty="0" smtClean="0"/>
            <a:t>SQL Server clustering / always on</a:t>
          </a:r>
        </a:p>
      </dgm:t>
    </dgm:pt>
    <dgm:pt modelId="{8F7243B3-385C-4167-B2E3-E5D3BD44F489}" type="sibTrans" cxnId="{CC52041B-CF6F-4B30-B901-7BD7A07888A6}">
      <dgm:prSet/>
      <dgm:spPr/>
      <dgm:t>
        <a:bodyPr/>
        <a:lstStyle/>
        <a:p>
          <a:endParaRPr lang="en-US"/>
        </a:p>
      </dgm:t>
    </dgm:pt>
    <dgm:pt modelId="{1375A7C9-B108-4472-993E-3A79374F03A2}" type="parTrans" cxnId="{CC52041B-CF6F-4B30-B901-7BD7A07888A6}">
      <dgm:prSet/>
      <dgm:spPr/>
      <dgm:t>
        <a:bodyPr/>
        <a:lstStyle/>
        <a:p>
          <a:endParaRPr lang="en-US"/>
        </a:p>
      </dgm:t>
    </dgm:pt>
    <dgm:pt modelId="{BD3E42F2-AA31-4032-8D27-55F4C2B02A72}">
      <dgm:prSet/>
      <dgm:spPr>
        <a:solidFill>
          <a:srgbClr val="0072C6"/>
        </a:solidFill>
      </dgm:spPr>
      <dgm:t>
        <a:bodyPr/>
        <a:lstStyle/>
        <a:p>
          <a:r>
            <a:rPr lang="en-US" dirty="0" smtClean="0"/>
            <a:t>Odata Web service to submit / retrieve status</a:t>
          </a:r>
        </a:p>
      </dgm:t>
    </dgm:pt>
    <dgm:pt modelId="{DEBA9F43-B5D7-4AFD-A361-251A765010B8}" type="sibTrans" cxnId="{6EC49439-A79B-40B0-B353-456CB8032027}">
      <dgm:prSet/>
      <dgm:spPr/>
      <dgm:t>
        <a:bodyPr/>
        <a:lstStyle/>
        <a:p>
          <a:endParaRPr lang="en-US"/>
        </a:p>
      </dgm:t>
    </dgm:pt>
    <dgm:pt modelId="{7379508A-00BB-41A4-84D8-A24FE8ED63D1}" type="parTrans" cxnId="{6EC49439-A79B-40B0-B353-456CB8032027}">
      <dgm:prSet/>
      <dgm:spPr/>
      <dgm:t>
        <a:bodyPr/>
        <a:lstStyle/>
        <a:p>
          <a:endParaRPr lang="en-US"/>
        </a:p>
      </dgm:t>
    </dgm:pt>
    <dgm:pt modelId="{D0C63EAD-069D-44FC-B318-5B696F1A00BB}">
      <dgm:prSet/>
      <dgm:spPr>
        <a:solidFill>
          <a:srgbClr val="0072C6"/>
        </a:solidFill>
      </dgm:spPr>
      <dgm:t>
        <a:bodyPr/>
        <a:lstStyle/>
        <a:p>
          <a:r>
            <a:rPr lang="en-US" dirty="0" smtClean="0"/>
            <a:t>Runbook servers to process jobs</a:t>
          </a:r>
        </a:p>
      </dgm:t>
    </dgm:pt>
    <dgm:pt modelId="{11795C78-1B2A-48AB-9F5F-1A35D349D0F4}" type="sibTrans" cxnId="{A31F32AE-74B2-48BB-8569-21E52E2D48B4}">
      <dgm:prSet/>
      <dgm:spPr/>
      <dgm:t>
        <a:bodyPr/>
        <a:lstStyle/>
        <a:p>
          <a:endParaRPr lang="en-US"/>
        </a:p>
      </dgm:t>
    </dgm:pt>
    <dgm:pt modelId="{9B98AE07-47D2-4AA3-8F42-017FC0DF5F16}" type="parTrans" cxnId="{A31F32AE-74B2-48BB-8569-21E52E2D48B4}">
      <dgm:prSet/>
      <dgm:spPr/>
      <dgm:t>
        <a:bodyPr/>
        <a:lstStyle/>
        <a:p>
          <a:endParaRPr lang="en-US"/>
        </a:p>
      </dgm:t>
    </dgm:pt>
    <dgm:pt modelId="{31F3AA93-0CD0-4680-8284-FFE08FC59BCD}">
      <dgm:prSet/>
      <dgm:spPr>
        <a:solidFill>
          <a:srgbClr val="0072C6"/>
        </a:solidFill>
      </dgm:spPr>
      <dgm:t>
        <a:bodyPr/>
        <a:lstStyle/>
        <a:p>
          <a:r>
            <a:rPr lang="en-US" dirty="0" smtClean="0"/>
            <a:t>Scheduling</a:t>
          </a:r>
        </a:p>
      </dgm:t>
    </dgm:pt>
    <dgm:pt modelId="{BB30678A-3847-4BEA-9A52-550CEBE659EE}" type="sibTrans" cxnId="{4F68EB9B-4299-4AA3-8859-F2DB0BB0FF40}">
      <dgm:prSet/>
      <dgm:spPr/>
      <dgm:t>
        <a:bodyPr/>
        <a:lstStyle/>
        <a:p>
          <a:endParaRPr lang="en-US"/>
        </a:p>
      </dgm:t>
    </dgm:pt>
    <dgm:pt modelId="{EBEA2116-B196-490A-BA3C-6641882DDC27}" type="parTrans" cxnId="{4F68EB9B-4299-4AA3-8859-F2DB0BB0FF40}">
      <dgm:prSet/>
      <dgm:spPr/>
      <dgm:t>
        <a:bodyPr/>
        <a:lstStyle/>
        <a:p>
          <a:endParaRPr lang="en-US"/>
        </a:p>
      </dgm:t>
    </dgm:pt>
    <dgm:pt modelId="{FE0BC528-F2DF-433C-93AC-61EA175AE182}">
      <dgm:prSet/>
      <dgm:spPr>
        <a:solidFill>
          <a:srgbClr val="0072C6"/>
        </a:solidFill>
      </dgm:spPr>
      <dgm:t>
        <a:bodyPr/>
        <a:lstStyle/>
        <a:p>
          <a:r>
            <a:rPr lang="en-US" dirty="0" smtClean="0"/>
            <a:t>Runbooks (draft / published versioning)</a:t>
          </a:r>
        </a:p>
      </dgm:t>
    </dgm:pt>
    <dgm:pt modelId="{93230466-3BFF-4DE1-A917-4C5F9FF1A72F}" type="sibTrans" cxnId="{6F6D8007-994F-416F-A6D5-3AA79897F215}">
      <dgm:prSet/>
      <dgm:spPr/>
      <dgm:t>
        <a:bodyPr/>
        <a:lstStyle/>
        <a:p>
          <a:endParaRPr lang="en-US"/>
        </a:p>
      </dgm:t>
    </dgm:pt>
    <dgm:pt modelId="{27E25CE3-27B3-40A9-99C9-1C05EC0110ED}" type="parTrans" cxnId="{6F6D8007-994F-416F-A6D5-3AA79897F215}">
      <dgm:prSet/>
      <dgm:spPr/>
      <dgm:t>
        <a:bodyPr/>
        <a:lstStyle/>
        <a:p>
          <a:endParaRPr lang="en-US"/>
        </a:p>
      </dgm:t>
    </dgm:pt>
    <dgm:pt modelId="{767975A5-C042-43DD-A709-FF82298110A0}">
      <dgm:prSet/>
      <dgm:spPr>
        <a:solidFill>
          <a:srgbClr val="0072C6"/>
        </a:solidFill>
      </dgm:spPr>
      <dgm:t>
        <a:bodyPr/>
        <a:lstStyle/>
        <a:p>
          <a:r>
            <a:rPr lang="en-US" dirty="0" smtClean="0"/>
            <a:t>Modules</a:t>
          </a:r>
        </a:p>
      </dgm:t>
    </dgm:pt>
    <dgm:pt modelId="{A6C54583-3A2A-4D5B-9ECF-0F09657B9893}" type="sibTrans" cxnId="{A090B3FC-5C87-457B-BCD2-CBA1422DE29A}">
      <dgm:prSet/>
      <dgm:spPr/>
      <dgm:t>
        <a:bodyPr/>
        <a:lstStyle/>
        <a:p>
          <a:endParaRPr lang="en-US"/>
        </a:p>
      </dgm:t>
    </dgm:pt>
    <dgm:pt modelId="{909A6327-26F8-4212-98D1-FE8763EB91DA}" type="parTrans" cxnId="{A090B3FC-5C87-457B-BCD2-CBA1422DE29A}">
      <dgm:prSet/>
      <dgm:spPr/>
      <dgm:t>
        <a:bodyPr/>
        <a:lstStyle/>
        <a:p>
          <a:endParaRPr lang="en-US"/>
        </a:p>
      </dgm:t>
    </dgm:pt>
    <dgm:pt modelId="{7E9026AA-FC2C-4A12-8EBE-30598A25FC79}">
      <dgm:prSet/>
      <dgm:spPr>
        <a:solidFill>
          <a:srgbClr val="0072C6"/>
        </a:solidFill>
      </dgm:spPr>
      <dgm:t>
        <a:bodyPr/>
        <a:lstStyle/>
        <a:p>
          <a:r>
            <a:rPr lang="en-US" dirty="0" smtClean="0"/>
            <a:t>Global connection for runbooks</a:t>
          </a:r>
        </a:p>
      </dgm:t>
    </dgm:pt>
    <dgm:pt modelId="{1D0AD35A-5883-4EFF-9A95-6444A1EFAC24}" type="sibTrans" cxnId="{0B88E6D2-4294-40AA-BA3A-3B94BC90E1E7}">
      <dgm:prSet/>
      <dgm:spPr/>
      <dgm:t>
        <a:bodyPr/>
        <a:lstStyle/>
        <a:p>
          <a:endParaRPr lang="en-US"/>
        </a:p>
      </dgm:t>
    </dgm:pt>
    <dgm:pt modelId="{D171F7F5-5018-4A02-8AE2-01E00D7C905B}" type="parTrans" cxnId="{0B88E6D2-4294-40AA-BA3A-3B94BC90E1E7}">
      <dgm:prSet/>
      <dgm:spPr/>
      <dgm:t>
        <a:bodyPr/>
        <a:lstStyle/>
        <a:p>
          <a:endParaRPr lang="en-US"/>
        </a:p>
      </dgm:t>
    </dgm:pt>
    <dgm:pt modelId="{6AF7FF56-1648-4A86-A0F5-D72020BDA939}">
      <dgm:prSet/>
      <dgm:spPr>
        <a:solidFill>
          <a:srgbClr val="0072C6"/>
        </a:solidFill>
      </dgm:spPr>
      <dgm:t>
        <a:bodyPr/>
        <a:lstStyle/>
        <a:p>
          <a:r>
            <a:rPr lang="en-US" dirty="0" smtClean="0"/>
            <a:t>Global variable </a:t>
          </a:r>
        </a:p>
      </dgm:t>
    </dgm:pt>
    <dgm:pt modelId="{97532758-FEAA-499C-9982-6182891E0006}" type="sibTrans" cxnId="{19789849-DDF2-4575-9243-2358435C1A99}">
      <dgm:prSet/>
      <dgm:spPr/>
      <dgm:t>
        <a:bodyPr/>
        <a:lstStyle/>
        <a:p>
          <a:endParaRPr lang="en-US"/>
        </a:p>
      </dgm:t>
    </dgm:pt>
    <dgm:pt modelId="{45A787CA-5458-44CC-AD76-DE86AC5EA0D3}" type="parTrans" cxnId="{19789849-DDF2-4575-9243-2358435C1A99}">
      <dgm:prSet/>
      <dgm:spPr/>
      <dgm:t>
        <a:bodyPr/>
        <a:lstStyle/>
        <a:p>
          <a:endParaRPr lang="en-US"/>
        </a:p>
      </dgm:t>
    </dgm:pt>
    <dgm:pt modelId="{4D8431F3-C41C-4B3D-B113-4AFB6FE347D3}">
      <dgm:prSet/>
      <dgm:spPr>
        <a:solidFill>
          <a:srgbClr val="0072C6"/>
        </a:solidFill>
      </dgm:spPr>
      <dgm:t>
        <a:bodyPr/>
        <a:lstStyle/>
        <a:p>
          <a:r>
            <a:rPr lang="en-US" dirty="0" smtClean="0"/>
            <a:t>Credentials / certificates</a:t>
          </a:r>
          <a:endParaRPr lang="en-US" dirty="0"/>
        </a:p>
      </dgm:t>
    </dgm:pt>
    <dgm:pt modelId="{360C7058-260F-4E39-A93C-3ADEEBB8F16B}" type="sibTrans" cxnId="{A6B32C74-5E24-4001-B429-360ACABD4E00}">
      <dgm:prSet/>
      <dgm:spPr/>
      <dgm:t>
        <a:bodyPr/>
        <a:lstStyle/>
        <a:p>
          <a:endParaRPr lang="en-US"/>
        </a:p>
      </dgm:t>
    </dgm:pt>
    <dgm:pt modelId="{CD746BAE-C579-40FA-A815-74910853E9B7}" type="parTrans" cxnId="{A6B32C74-5E24-4001-B429-360ACABD4E00}">
      <dgm:prSet/>
      <dgm:spPr/>
      <dgm:t>
        <a:bodyPr/>
        <a:lstStyle/>
        <a:p>
          <a:endParaRPr lang="en-US"/>
        </a:p>
      </dgm:t>
    </dgm:pt>
    <dgm:pt modelId="{42CBE007-005E-4496-BAB0-87FEEED0E776}" type="pres">
      <dgm:prSet presAssocID="{EA008AB5-F6E6-4EFA-93C3-7BB95D965938}" presName="Name0" presStyleCnt="0">
        <dgm:presLayoutVars>
          <dgm:dir/>
          <dgm:animLvl val="lvl"/>
          <dgm:resizeHandles val="exact"/>
        </dgm:presLayoutVars>
      </dgm:prSet>
      <dgm:spPr/>
      <dgm:t>
        <a:bodyPr/>
        <a:lstStyle/>
        <a:p>
          <a:endParaRPr lang="en-US"/>
        </a:p>
      </dgm:t>
    </dgm:pt>
    <dgm:pt modelId="{7A501009-E615-4D8C-973A-2E776C2FB87B}" type="pres">
      <dgm:prSet presAssocID="{D7A453DE-2AF8-4EFE-B7E8-B1E49C3947A5}" presName="linNode" presStyleCnt="0"/>
      <dgm:spPr/>
    </dgm:pt>
    <dgm:pt modelId="{37CA3CBB-D43E-4363-BCDF-8F6005F95D5C}" type="pres">
      <dgm:prSet presAssocID="{D7A453DE-2AF8-4EFE-B7E8-B1E49C3947A5}" presName="parTx" presStyleLbl="revTx" presStyleIdx="0" presStyleCnt="4">
        <dgm:presLayoutVars>
          <dgm:chMax val="1"/>
          <dgm:bulletEnabled val="1"/>
        </dgm:presLayoutVars>
      </dgm:prSet>
      <dgm:spPr/>
      <dgm:t>
        <a:bodyPr/>
        <a:lstStyle/>
        <a:p>
          <a:endParaRPr lang="en-US"/>
        </a:p>
      </dgm:t>
    </dgm:pt>
    <dgm:pt modelId="{10BEB3C2-A5A1-4F84-AA95-ADE0E4AFEE4B}" type="pres">
      <dgm:prSet presAssocID="{D7A453DE-2AF8-4EFE-B7E8-B1E49C3947A5}" presName="bracket" presStyleLbl="parChTrans1D1" presStyleIdx="0" presStyleCnt="4"/>
      <dgm:spPr/>
    </dgm:pt>
    <dgm:pt modelId="{92BEE00C-A978-49E8-88CC-C42AC6BA7459}" type="pres">
      <dgm:prSet presAssocID="{D7A453DE-2AF8-4EFE-B7E8-B1E49C3947A5}" presName="spH" presStyleCnt="0"/>
      <dgm:spPr/>
    </dgm:pt>
    <dgm:pt modelId="{01438793-A174-4C08-8B81-F5E6C3F97444}" type="pres">
      <dgm:prSet presAssocID="{D7A453DE-2AF8-4EFE-B7E8-B1E49C3947A5}" presName="desTx" presStyleLbl="node1" presStyleIdx="0" presStyleCnt="4">
        <dgm:presLayoutVars>
          <dgm:bulletEnabled val="1"/>
        </dgm:presLayoutVars>
      </dgm:prSet>
      <dgm:spPr/>
      <dgm:t>
        <a:bodyPr/>
        <a:lstStyle/>
        <a:p>
          <a:endParaRPr lang="en-US"/>
        </a:p>
      </dgm:t>
    </dgm:pt>
    <dgm:pt modelId="{04B8F529-3CD6-4A9A-AA6B-615CC1FB406A}" type="pres">
      <dgm:prSet presAssocID="{B62D12F4-17E9-4618-8FEC-F51D49AA0837}" presName="spV" presStyleCnt="0"/>
      <dgm:spPr/>
    </dgm:pt>
    <dgm:pt modelId="{8E8A7B8E-3737-41CF-ACDB-C34F06923894}" type="pres">
      <dgm:prSet presAssocID="{8229C79B-3A1C-4F1C-9B3F-2E7A940BE463}" presName="linNode" presStyleCnt="0"/>
      <dgm:spPr/>
    </dgm:pt>
    <dgm:pt modelId="{32322DC2-DAD6-494C-BD81-CC399BC657C4}" type="pres">
      <dgm:prSet presAssocID="{8229C79B-3A1C-4F1C-9B3F-2E7A940BE463}" presName="parTx" presStyleLbl="revTx" presStyleIdx="1" presStyleCnt="4">
        <dgm:presLayoutVars>
          <dgm:chMax val="1"/>
          <dgm:bulletEnabled val="1"/>
        </dgm:presLayoutVars>
      </dgm:prSet>
      <dgm:spPr/>
      <dgm:t>
        <a:bodyPr/>
        <a:lstStyle/>
        <a:p>
          <a:endParaRPr lang="en-US"/>
        </a:p>
      </dgm:t>
    </dgm:pt>
    <dgm:pt modelId="{669D122D-E7FB-4355-9A18-3E3A68089DF8}" type="pres">
      <dgm:prSet presAssocID="{8229C79B-3A1C-4F1C-9B3F-2E7A940BE463}" presName="bracket" presStyleLbl="parChTrans1D1" presStyleIdx="1" presStyleCnt="4"/>
      <dgm:spPr/>
    </dgm:pt>
    <dgm:pt modelId="{A93B7339-B699-4F19-84D8-7CC5646B87CA}" type="pres">
      <dgm:prSet presAssocID="{8229C79B-3A1C-4F1C-9B3F-2E7A940BE463}" presName="spH" presStyleCnt="0"/>
      <dgm:spPr/>
    </dgm:pt>
    <dgm:pt modelId="{C9580AB7-FF5B-4C0D-935B-EAA6FB9ADA77}" type="pres">
      <dgm:prSet presAssocID="{8229C79B-3A1C-4F1C-9B3F-2E7A940BE463}" presName="desTx" presStyleLbl="node1" presStyleIdx="1" presStyleCnt="4">
        <dgm:presLayoutVars>
          <dgm:bulletEnabled val="1"/>
        </dgm:presLayoutVars>
      </dgm:prSet>
      <dgm:spPr/>
      <dgm:t>
        <a:bodyPr/>
        <a:lstStyle/>
        <a:p>
          <a:endParaRPr lang="en-US"/>
        </a:p>
      </dgm:t>
    </dgm:pt>
    <dgm:pt modelId="{AB538E72-CD12-4503-8ECB-C44B3D3571FD}" type="pres">
      <dgm:prSet presAssocID="{6A5A050D-D082-458B-B03C-0FF13EA7154F}" presName="spV" presStyleCnt="0"/>
      <dgm:spPr/>
    </dgm:pt>
    <dgm:pt modelId="{382E401B-9F5F-4B22-9578-727A599F3EE7}" type="pres">
      <dgm:prSet presAssocID="{747A00C2-1B3C-4290-9085-DBDA447174D4}" presName="linNode" presStyleCnt="0"/>
      <dgm:spPr/>
    </dgm:pt>
    <dgm:pt modelId="{41B30F15-1EFB-4335-80A2-0AA6ABF48054}" type="pres">
      <dgm:prSet presAssocID="{747A00C2-1B3C-4290-9085-DBDA447174D4}" presName="parTx" presStyleLbl="revTx" presStyleIdx="2" presStyleCnt="4">
        <dgm:presLayoutVars>
          <dgm:chMax val="1"/>
          <dgm:bulletEnabled val="1"/>
        </dgm:presLayoutVars>
      </dgm:prSet>
      <dgm:spPr/>
      <dgm:t>
        <a:bodyPr/>
        <a:lstStyle/>
        <a:p>
          <a:endParaRPr lang="en-US"/>
        </a:p>
      </dgm:t>
    </dgm:pt>
    <dgm:pt modelId="{7AAEDEA6-EB67-4D01-81C0-1A71D29670CC}" type="pres">
      <dgm:prSet presAssocID="{747A00C2-1B3C-4290-9085-DBDA447174D4}" presName="bracket" presStyleLbl="parChTrans1D1" presStyleIdx="2" presStyleCnt="4"/>
      <dgm:spPr/>
    </dgm:pt>
    <dgm:pt modelId="{F2B20310-BA00-46C2-B035-2D95F7693DF2}" type="pres">
      <dgm:prSet presAssocID="{747A00C2-1B3C-4290-9085-DBDA447174D4}" presName="spH" presStyleCnt="0"/>
      <dgm:spPr/>
    </dgm:pt>
    <dgm:pt modelId="{F7263776-7EF9-4A27-A64E-4F4FD08AE408}" type="pres">
      <dgm:prSet presAssocID="{747A00C2-1B3C-4290-9085-DBDA447174D4}" presName="desTx" presStyleLbl="node1" presStyleIdx="2" presStyleCnt="4">
        <dgm:presLayoutVars>
          <dgm:bulletEnabled val="1"/>
        </dgm:presLayoutVars>
      </dgm:prSet>
      <dgm:spPr/>
      <dgm:t>
        <a:bodyPr/>
        <a:lstStyle/>
        <a:p>
          <a:endParaRPr lang="en-US"/>
        </a:p>
      </dgm:t>
    </dgm:pt>
    <dgm:pt modelId="{64BCFB79-DD94-496D-8446-1F57619DD608}" type="pres">
      <dgm:prSet presAssocID="{6CBD0E70-B6DA-46CC-87B4-0FBDBB4241E2}" presName="spV" presStyleCnt="0"/>
      <dgm:spPr/>
    </dgm:pt>
    <dgm:pt modelId="{6A94AE40-D023-4C12-B821-FE5024439E3C}" type="pres">
      <dgm:prSet presAssocID="{D5DCA207-8E10-49C8-9E50-2695AA9805DC}" presName="linNode" presStyleCnt="0"/>
      <dgm:spPr/>
    </dgm:pt>
    <dgm:pt modelId="{A233DA96-2D8A-4DE1-9C7B-D68F56523CE0}" type="pres">
      <dgm:prSet presAssocID="{D5DCA207-8E10-49C8-9E50-2695AA9805DC}" presName="parTx" presStyleLbl="revTx" presStyleIdx="3" presStyleCnt="4">
        <dgm:presLayoutVars>
          <dgm:chMax val="1"/>
          <dgm:bulletEnabled val="1"/>
        </dgm:presLayoutVars>
      </dgm:prSet>
      <dgm:spPr/>
      <dgm:t>
        <a:bodyPr/>
        <a:lstStyle/>
        <a:p>
          <a:endParaRPr lang="en-US"/>
        </a:p>
      </dgm:t>
    </dgm:pt>
    <dgm:pt modelId="{29AA4DA8-6369-4012-AD36-64EB3D1FB1F2}" type="pres">
      <dgm:prSet presAssocID="{D5DCA207-8E10-49C8-9E50-2695AA9805DC}" presName="bracket" presStyleLbl="parChTrans1D1" presStyleIdx="3" presStyleCnt="4"/>
      <dgm:spPr/>
    </dgm:pt>
    <dgm:pt modelId="{E1D80B3F-7154-4C61-8D75-5C75F280BD5B}" type="pres">
      <dgm:prSet presAssocID="{D5DCA207-8E10-49C8-9E50-2695AA9805DC}" presName="spH" presStyleCnt="0"/>
      <dgm:spPr/>
    </dgm:pt>
    <dgm:pt modelId="{020901DD-A25F-4947-AA9D-B55ADFF27BA7}" type="pres">
      <dgm:prSet presAssocID="{D5DCA207-8E10-49C8-9E50-2695AA9805DC}" presName="desTx" presStyleLbl="node1" presStyleIdx="3" presStyleCnt="4">
        <dgm:presLayoutVars>
          <dgm:bulletEnabled val="1"/>
        </dgm:presLayoutVars>
      </dgm:prSet>
      <dgm:spPr/>
      <dgm:t>
        <a:bodyPr/>
        <a:lstStyle/>
        <a:p>
          <a:endParaRPr lang="en-US"/>
        </a:p>
      </dgm:t>
    </dgm:pt>
  </dgm:ptLst>
  <dgm:cxnLst>
    <dgm:cxn modelId="{712A1B28-7804-4968-A833-E1EBF9D70607}" type="presOf" srcId="{A859A698-39A6-4080-82C0-7FB3E3A9E54F}" destId="{01438793-A174-4C08-8B81-F5E6C3F97444}" srcOrd="0" destOrd="2" presId="urn:diagrams.loki3.com/BracketList"/>
    <dgm:cxn modelId="{00EEE36B-EA44-4DA7-8C87-D8469662CD2A}" type="presOf" srcId="{28DA9657-129A-4AB6-AE40-72A130088124}" destId="{020901DD-A25F-4947-AA9D-B55ADFF27BA7}" srcOrd="0" destOrd="2" presId="urn:diagrams.loki3.com/BracketList"/>
    <dgm:cxn modelId="{16F58B26-9E07-43E9-8002-6E39F6C7252A}" type="presOf" srcId="{31F3AA93-0CD0-4680-8284-FFE08FC59BCD}" destId="{C9580AB7-FF5B-4C0D-935B-EAA6FB9ADA77}" srcOrd="0" destOrd="5" presId="urn:diagrams.loki3.com/BracketList"/>
    <dgm:cxn modelId="{0D33666D-88AB-4DC1-B3F2-1529E79F1C8F}" srcId="{EA008AB5-F6E6-4EFA-93C3-7BB95D965938}" destId="{8229C79B-3A1C-4F1C-9B3F-2E7A940BE463}" srcOrd="1" destOrd="0" parTransId="{E3E5678F-F6BC-4D5E-A9BB-CE93732F77E4}" sibTransId="{6A5A050D-D082-458B-B03C-0FF13EA7154F}"/>
    <dgm:cxn modelId="{3B89E7E6-D368-4065-AC55-B3E00DB12909}" type="presOf" srcId="{D7A453DE-2AF8-4EFE-B7E8-B1E49C3947A5}" destId="{37CA3CBB-D43E-4363-BCDF-8F6005F95D5C}" srcOrd="0" destOrd="0" presId="urn:diagrams.loki3.com/BracketList"/>
    <dgm:cxn modelId="{61ED4814-9002-4FFE-95B4-C0D35AE95A8F}" type="presOf" srcId="{747A00C2-1B3C-4290-9085-DBDA447174D4}" destId="{41B30F15-1EFB-4335-80A2-0AA6ABF48054}" srcOrd="0" destOrd="0" presId="urn:diagrams.loki3.com/BracketList"/>
    <dgm:cxn modelId="{FD9A6E19-6575-4C9F-89ED-1713E536B5C6}" srcId="{D7A453DE-2AF8-4EFE-B7E8-B1E49C3947A5}" destId="{5F83653F-1D74-43D2-A4A4-AE3EF489577D}" srcOrd="0" destOrd="0" parTransId="{1C281DDE-555E-4A94-B235-C7DF5D3E0509}" sibTransId="{D4F113BB-BD5C-4F58-8DD7-11075AD18423}"/>
    <dgm:cxn modelId="{32E1A4B1-73F6-406A-B2CF-565318254B2F}" type="presOf" srcId="{4D8431F3-C41C-4B3D-B113-4AFB6FE347D3}" destId="{C9580AB7-FF5B-4C0D-935B-EAA6FB9ADA77}" srcOrd="0" destOrd="0" presId="urn:diagrams.loki3.com/BracketList"/>
    <dgm:cxn modelId="{82C919EE-FF19-4819-9828-DD626DDDF9DA}" type="presOf" srcId="{6AF7FF56-1648-4A86-A0F5-D72020BDA939}" destId="{C9580AB7-FF5B-4C0D-935B-EAA6FB9ADA77}" srcOrd="0" destOrd="1" presId="urn:diagrams.loki3.com/BracketList"/>
    <dgm:cxn modelId="{A31F32AE-74B2-48BB-8569-21E52E2D48B4}" srcId="{747A00C2-1B3C-4290-9085-DBDA447174D4}" destId="{D0C63EAD-069D-44FC-B318-5B696F1A00BB}" srcOrd="0" destOrd="0" parTransId="{9B98AE07-47D2-4AA3-8F42-017FC0DF5F16}" sibTransId="{11795C78-1B2A-48AB-9F5F-1A35D349D0F4}"/>
    <dgm:cxn modelId="{3B9D93ED-F78B-4F3F-8B95-FCAD55DE8392}" srcId="{EA008AB5-F6E6-4EFA-93C3-7BB95D965938}" destId="{747A00C2-1B3C-4290-9085-DBDA447174D4}" srcOrd="2" destOrd="0" parTransId="{6F6B766C-7F2E-43B0-9DFF-DF4842CCF197}" sibTransId="{6CBD0E70-B6DA-46CC-87B4-0FBDBB4241E2}"/>
    <dgm:cxn modelId="{8E579F5A-1F63-4656-B31A-A0CD788881B0}" srcId="{D5DCA207-8E10-49C8-9E50-2695AA9805DC}" destId="{28DA9657-129A-4AB6-AE40-72A130088124}" srcOrd="2" destOrd="0" parTransId="{C33F738F-CDE7-48FD-9FBB-FA9900C41D6A}" sibTransId="{61E8B446-597E-40E6-9472-76865910E31D}"/>
    <dgm:cxn modelId="{8CD38F1B-3B3A-4D6D-9648-4DE4D58BA9A2}" type="presOf" srcId="{7E9026AA-FC2C-4A12-8EBE-30598A25FC79}" destId="{C9580AB7-FF5B-4C0D-935B-EAA6FB9ADA77}" srcOrd="0" destOrd="2" presId="urn:diagrams.loki3.com/BracketList"/>
    <dgm:cxn modelId="{00DC5E4A-4800-4379-8BD8-F90267A9D985}" type="presOf" srcId="{D087E80F-8873-42AA-9214-FF3853250FF6}" destId="{020901DD-A25F-4947-AA9D-B55ADFF27BA7}" srcOrd="0" destOrd="1" presId="urn:diagrams.loki3.com/BracketList"/>
    <dgm:cxn modelId="{1B5FC233-0D47-47B8-8B23-D02223F4C383}" srcId="{D7A453DE-2AF8-4EFE-B7E8-B1E49C3947A5}" destId="{A859A698-39A6-4080-82C0-7FB3E3A9E54F}" srcOrd="2" destOrd="0" parTransId="{3A9C8A5A-90C0-4D16-91FF-F8DB7670CFF2}" sibTransId="{D15CA03E-3CD7-4B91-AB46-86F42D149BDB}"/>
    <dgm:cxn modelId="{5A02CED1-0CE5-4F6B-984B-A62395E9AEB7}" type="presOf" srcId="{564EF22F-CAD5-405E-B687-88D32AA58B96}" destId="{01438793-A174-4C08-8B81-F5E6C3F97444}" srcOrd="0" destOrd="4" presId="urn:diagrams.loki3.com/BracketList"/>
    <dgm:cxn modelId="{AECDB806-C065-41F8-A999-17DE53288332}" type="presOf" srcId="{D0C63EAD-069D-44FC-B318-5B696F1A00BB}" destId="{F7263776-7EF9-4A27-A64E-4F4FD08AE408}" srcOrd="0" destOrd="0" presId="urn:diagrams.loki3.com/BracketList"/>
    <dgm:cxn modelId="{83EED705-A974-45B6-9D8A-66936B7500FB}" srcId="{D7A453DE-2AF8-4EFE-B7E8-B1E49C3947A5}" destId="{564EF22F-CAD5-405E-B687-88D32AA58B96}" srcOrd="4" destOrd="0" parTransId="{16D00D8A-D538-4A2F-B10E-4642D497E70C}" sibTransId="{CE69AA1F-C112-4B4B-8E35-1C4C7946B59D}"/>
    <dgm:cxn modelId="{BD53D876-DA62-49C7-AFBF-60C3D019D64E}" type="presOf" srcId="{16DF9ACB-D388-4353-95C6-175611A8E120}" destId="{01438793-A174-4C08-8B81-F5E6C3F97444}" srcOrd="0" destOrd="1" presId="urn:diagrams.loki3.com/BracketList"/>
    <dgm:cxn modelId="{26DBBFAD-7278-4DBC-9C9B-D4CEAEF4B62D}" srcId="{EA008AB5-F6E6-4EFA-93C3-7BB95D965938}" destId="{D5DCA207-8E10-49C8-9E50-2695AA9805DC}" srcOrd="3" destOrd="0" parTransId="{7082AB3B-26F9-4A7F-80FC-634EB6A6B98B}" sibTransId="{630FC450-BCC4-4BB4-BC49-184E4941B8E7}"/>
    <dgm:cxn modelId="{8A5C8C8E-1DE9-4656-A4C0-5A04B0E0CBC0}" type="presOf" srcId="{BD3E42F2-AA31-4032-8D27-55F4C2B02A72}" destId="{F7263776-7EF9-4A27-A64E-4F4FD08AE408}" srcOrd="0" destOrd="1" presId="urn:diagrams.loki3.com/BracketList"/>
    <dgm:cxn modelId="{4F68EB9B-4299-4AA3-8859-F2DB0BB0FF40}" srcId="{8229C79B-3A1C-4F1C-9B3F-2E7A940BE463}" destId="{31F3AA93-0CD0-4680-8284-FFE08FC59BCD}" srcOrd="5" destOrd="0" parTransId="{EBEA2116-B196-490A-BA3C-6641882DDC27}" sibTransId="{BB30678A-3847-4BEA-9A52-550CEBE659EE}"/>
    <dgm:cxn modelId="{A6B32C74-5E24-4001-B429-360ACABD4E00}" srcId="{8229C79B-3A1C-4F1C-9B3F-2E7A940BE463}" destId="{4D8431F3-C41C-4B3D-B113-4AFB6FE347D3}" srcOrd="0" destOrd="0" parTransId="{CD746BAE-C579-40FA-A815-74910853E9B7}" sibTransId="{360C7058-260F-4E39-A93C-3ADEEBB8F16B}"/>
    <dgm:cxn modelId="{65763F86-236D-476D-96AD-E6BA705EFF8A}" type="presOf" srcId="{D5DCA207-8E10-49C8-9E50-2695AA9805DC}" destId="{A233DA96-2D8A-4DE1-9C7B-D68F56523CE0}" srcOrd="0" destOrd="0" presId="urn:diagrams.loki3.com/BracketList"/>
    <dgm:cxn modelId="{19789849-DDF2-4575-9243-2358435C1A99}" srcId="{8229C79B-3A1C-4F1C-9B3F-2E7A940BE463}" destId="{6AF7FF56-1648-4A86-A0F5-D72020BDA939}" srcOrd="1" destOrd="0" parTransId="{45A787CA-5458-44CC-AD76-DE86AC5EA0D3}" sibTransId="{97532758-FEAA-499C-9982-6182891E0006}"/>
    <dgm:cxn modelId="{6EC49439-A79B-40B0-B353-456CB8032027}" srcId="{747A00C2-1B3C-4290-9085-DBDA447174D4}" destId="{BD3E42F2-AA31-4032-8D27-55F4C2B02A72}" srcOrd="1" destOrd="0" parTransId="{7379508A-00BB-41A4-84D8-A24FE8ED63D1}" sibTransId="{DEBA9F43-B5D7-4AFD-A361-251A765010B8}"/>
    <dgm:cxn modelId="{458477BA-CF4A-423F-9237-2D3121F86338}" srcId="{EA008AB5-F6E6-4EFA-93C3-7BB95D965938}" destId="{D7A453DE-2AF8-4EFE-B7E8-B1E49C3947A5}" srcOrd="0" destOrd="0" parTransId="{1FE24E08-5FEF-4EF6-B020-DE4BA63FCD0E}" sibTransId="{B62D12F4-17E9-4618-8FEC-F51D49AA0837}"/>
    <dgm:cxn modelId="{398C6166-2864-46D1-A02E-F478AB8411C6}" type="presOf" srcId="{767975A5-C042-43DD-A709-FF82298110A0}" destId="{C9580AB7-FF5B-4C0D-935B-EAA6FB9ADA77}" srcOrd="0" destOrd="3" presId="urn:diagrams.loki3.com/BracketList"/>
    <dgm:cxn modelId="{0F9FC829-18B1-40F6-B785-4EEC06BCEF28}" type="presOf" srcId="{D84CE399-AA13-4D45-ACA2-54E4A25162DE}" destId="{F7263776-7EF9-4A27-A64E-4F4FD08AE408}" srcOrd="0" destOrd="2" presId="urn:diagrams.loki3.com/BracketList"/>
    <dgm:cxn modelId="{09419635-AFB0-4459-93B4-6615ACEB096C}" type="presOf" srcId="{EA008AB5-F6E6-4EFA-93C3-7BB95D965938}" destId="{42CBE007-005E-4496-BAB0-87FEEED0E776}" srcOrd="0" destOrd="0" presId="urn:diagrams.loki3.com/BracketList"/>
    <dgm:cxn modelId="{19A62E1E-BC71-4C32-8750-D4E8B5EFF66B}" type="presOf" srcId="{8229C79B-3A1C-4F1C-9B3F-2E7A940BE463}" destId="{32322DC2-DAD6-494C-BD81-CC399BC657C4}" srcOrd="0" destOrd="0" presId="urn:diagrams.loki3.com/BracketList"/>
    <dgm:cxn modelId="{E4EFA9D6-D6C1-42F6-85A5-C092DFB7B906}" type="presOf" srcId="{FE0BC528-F2DF-433C-93AC-61EA175AE182}" destId="{C9580AB7-FF5B-4C0D-935B-EAA6FB9ADA77}" srcOrd="0" destOrd="4" presId="urn:diagrams.loki3.com/BracketList"/>
    <dgm:cxn modelId="{A090B3FC-5C87-457B-BCD2-CBA1422DE29A}" srcId="{8229C79B-3A1C-4F1C-9B3F-2E7A940BE463}" destId="{767975A5-C042-43DD-A709-FF82298110A0}" srcOrd="3" destOrd="0" parTransId="{909A6327-26F8-4212-98D1-FE8763EB91DA}" sibTransId="{A6C54583-3A2A-4D5B-9ECF-0F09657B9893}"/>
    <dgm:cxn modelId="{1F36DA4F-800B-454D-A4F7-91233CCDBAD7}" srcId="{D7A453DE-2AF8-4EFE-B7E8-B1E49C3947A5}" destId="{400D8C22-42AB-4A09-8ADA-F3A118A010D9}" srcOrd="3" destOrd="0" parTransId="{6909F7E6-AEC4-4E65-B929-ECEAA844E8BF}" sibTransId="{1916E8B1-D432-44E0-93DB-B337C08A805E}"/>
    <dgm:cxn modelId="{9A43238A-5280-4D11-806E-829AF31D10CC}" srcId="{D7A453DE-2AF8-4EFE-B7E8-B1E49C3947A5}" destId="{16DF9ACB-D388-4353-95C6-175611A8E120}" srcOrd="1" destOrd="0" parTransId="{5477862A-6C6E-49F9-93CF-DDCDD938658C}" sibTransId="{222E6733-2190-49C9-B5CB-9EDCAA53C2F0}"/>
    <dgm:cxn modelId="{D260FA37-2724-4F5C-AD9D-D29DDFB21E59}" srcId="{D5DCA207-8E10-49C8-9E50-2695AA9805DC}" destId="{6E4AD472-B509-474D-A3D3-EA15FC93EFC3}" srcOrd="0" destOrd="0" parTransId="{FA21199B-2788-44B5-B8F3-06154C5C479C}" sibTransId="{9CCA1FA0-5D32-4AC3-A5E3-B55CB90E49D4}"/>
    <dgm:cxn modelId="{E759AE47-1229-4036-B823-41D6387DDA12}" srcId="{D5DCA207-8E10-49C8-9E50-2695AA9805DC}" destId="{D087E80F-8873-42AA-9214-FF3853250FF6}" srcOrd="1" destOrd="0" parTransId="{DE3F19CE-01D0-4C10-A72D-B2FE4ECB7785}" sibTransId="{95F3BC70-CC9B-4D51-8E77-9CC852BB70A3}"/>
    <dgm:cxn modelId="{15BEF299-341B-4E80-9B87-591C30341041}" type="presOf" srcId="{400D8C22-42AB-4A09-8ADA-F3A118A010D9}" destId="{01438793-A174-4C08-8B81-F5E6C3F97444}" srcOrd="0" destOrd="3" presId="urn:diagrams.loki3.com/BracketList"/>
    <dgm:cxn modelId="{6F6D8007-994F-416F-A6D5-3AA79897F215}" srcId="{8229C79B-3A1C-4F1C-9B3F-2E7A940BE463}" destId="{FE0BC528-F2DF-433C-93AC-61EA175AE182}" srcOrd="4" destOrd="0" parTransId="{27E25CE3-27B3-40A9-99C9-1C05EC0110ED}" sibTransId="{93230466-3BFF-4DE1-A917-4C5F9FF1A72F}"/>
    <dgm:cxn modelId="{CC52041B-CF6F-4B30-B901-7BD7A07888A6}" srcId="{747A00C2-1B3C-4290-9085-DBDA447174D4}" destId="{D84CE399-AA13-4D45-ACA2-54E4A25162DE}" srcOrd="2" destOrd="0" parTransId="{1375A7C9-B108-4472-993E-3A79374F03A2}" sibTransId="{8F7243B3-385C-4167-B2E3-E5D3BD44F489}"/>
    <dgm:cxn modelId="{5C71462C-BC22-4404-BB69-1213699DDB82}" type="presOf" srcId="{5F83653F-1D74-43D2-A4A4-AE3EF489577D}" destId="{01438793-A174-4C08-8B81-F5E6C3F97444}" srcOrd="0" destOrd="0" presId="urn:diagrams.loki3.com/BracketList"/>
    <dgm:cxn modelId="{5B14ADD6-61FC-4A12-BC8A-A1F2CE7DD0A9}" type="presOf" srcId="{6E4AD472-B509-474D-A3D3-EA15FC93EFC3}" destId="{020901DD-A25F-4947-AA9D-B55ADFF27BA7}" srcOrd="0" destOrd="0" presId="urn:diagrams.loki3.com/BracketList"/>
    <dgm:cxn modelId="{0B88E6D2-4294-40AA-BA3A-3B94BC90E1E7}" srcId="{8229C79B-3A1C-4F1C-9B3F-2E7A940BE463}" destId="{7E9026AA-FC2C-4A12-8EBE-30598A25FC79}" srcOrd="2" destOrd="0" parTransId="{D171F7F5-5018-4A02-8AE2-01E00D7C905B}" sibTransId="{1D0AD35A-5883-4EFF-9A95-6444A1EFAC24}"/>
    <dgm:cxn modelId="{6448B634-7D6E-4A20-8894-F50706415593}" type="presParOf" srcId="{42CBE007-005E-4496-BAB0-87FEEED0E776}" destId="{7A501009-E615-4D8C-973A-2E776C2FB87B}" srcOrd="0" destOrd="0" presId="urn:diagrams.loki3.com/BracketList"/>
    <dgm:cxn modelId="{8A757284-31C2-490A-9C8C-EEDA3EA2DD8D}" type="presParOf" srcId="{7A501009-E615-4D8C-973A-2E776C2FB87B}" destId="{37CA3CBB-D43E-4363-BCDF-8F6005F95D5C}" srcOrd="0" destOrd="0" presId="urn:diagrams.loki3.com/BracketList"/>
    <dgm:cxn modelId="{40AD1D1A-FC22-4666-A307-1844152CE436}" type="presParOf" srcId="{7A501009-E615-4D8C-973A-2E776C2FB87B}" destId="{10BEB3C2-A5A1-4F84-AA95-ADE0E4AFEE4B}" srcOrd="1" destOrd="0" presId="urn:diagrams.loki3.com/BracketList"/>
    <dgm:cxn modelId="{D44C7C02-63D7-40C7-B69F-8346125498F2}" type="presParOf" srcId="{7A501009-E615-4D8C-973A-2E776C2FB87B}" destId="{92BEE00C-A978-49E8-88CC-C42AC6BA7459}" srcOrd="2" destOrd="0" presId="urn:diagrams.loki3.com/BracketList"/>
    <dgm:cxn modelId="{DB350210-C10D-446D-B1A2-9FD9030F8D14}" type="presParOf" srcId="{7A501009-E615-4D8C-973A-2E776C2FB87B}" destId="{01438793-A174-4C08-8B81-F5E6C3F97444}" srcOrd="3" destOrd="0" presId="urn:diagrams.loki3.com/BracketList"/>
    <dgm:cxn modelId="{162351DB-B180-48E2-84AE-BD9FAC976C4D}" type="presParOf" srcId="{42CBE007-005E-4496-BAB0-87FEEED0E776}" destId="{04B8F529-3CD6-4A9A-AA6B-615CC1FB406A}" srcOrd="1" destOrd="0" presId="urn:diagrams.loki3.com/BracketList"/>
    <dgm:cxn modelId="{5792E5D0-CDED-432B-A611-39F7A333B27E}" type="presParOf" srcId="{42CBE007-005E-4496-BAB0-87FEEED0E776}" destId="{8E8A7B8E-3737-41CF-ACDB-C34F06923894}" srcOrd="2" destOrd="0" presId="urn:diagrams.loki3.com/BracketList"/>
    <dgm:cxn modelId="{98339E7C-82B5-4530-A216-B732905BFC24}" type="presParOf" srcId="{8E8A7B8E-3737-41CF-ACDB-C34F06923894}" destId="{32322DC2-DAD6-494C-BD81-CC399BC657C4}" srcOrd="0" destOrd="0" presId="urn:diagrams.loki3.com/BracketList"/>
    <dgm:cxn modelId="{6283E888-29D8-476A-BD5A-44A3241CFAAA}" type="presParOf" srcId="{8E8A7B8E-3737-41CF-ACDB-C34F06923894}" destId="{669D122D-E7FB-4355-9A18-3E3A68089DF8}" srcOrd="1" destOrd="0" presId="urn:diagrams.loki3.com/BracketList"/>
    <dgm:cxn modelId="{65A87376-1626-430A-9712-5ADC7CD161D8}" type="presParOf" srcId="{8E8A7B8E-3737-41CF-ACDB-C34F06923894}" destId="{A93B7339-B699-4F19-84D8-7CC5646B87CA}" srcOrd="2" destOrd="0" presId="urn:diagrams.loki3.com/BracketList"/>
    <dgm:cxn modelId="{B40F140F-B9AB-4E3E-AE0C-D14D3A298A69}" type="presParOf" srcId="{8E8A7B8E-3737-41CF-ACDB-C34F06923894}" destId="{C9580AB7-FF5B-4C0D-935B-EAA6FB9ADA77}" srcOrd="3" destOrd="0" presId="urn:diagrams.loki3.com/BracketList"/>
    <dgm:cxn modelId="{0BBD465B-FE0F-48C0-9483-6336E3E29C73}" type="presParOf" srcId="{42CBE007-005E-4496-BAB0-87FEEED0E776}" destId="{AB538E72-CD12-4503-8ECB-C44B3D3571FD}" srcOrd="3" destOrd="0" presId="urn:diagrams.loki3.com/BracketList"/>
    <dgm:cxn modelId="{3D3F5CF9-D517-409E-86FD-E5CB302DDDD2}" type="presParOf" srcId="{42CBE007-005E-4496-BAB0-87FEEED0E776}" destId="{382E401B-9F5F-4B22-9578-727A599F3EE7}" srcOrd="4" destOrd="0" presId="urn:diagrams.loki3.com/BracketList"/>
    <dgm:cxn modelId="{31FC6041-E933-495D-B256-C97B0A070FF3}" type="presParOf" srcId="{382E401B-9F5F-4B22-9578-727A599F3EE7}" destId="{41B30F15-1EFB-4335-80A2-0AA6ABF48054}" srcOrd="0" destOrd="0" presId="urn:diagrams.loki3.com/BracketList"/>
    <dgm:cxn modelId="{50C121C6-26DA-4103-9C4D-DE072AB95263}" type="presParOf" srcId="{382E401B-9F5F-4B22-9578-727A599F3EE7}" destId="{7AAEDEA6-EB67-4D01-81C0-1A71D29670CC}" srcOrd="1" destOrd="0" presId="urn:diagrams.loki3.com/BracketList"/>
    <dgm:cxn modelId="{A6773170-48DA-48DF-9B4A-175EEFDC8820}" type="presParOf" srcId="{382E401B-9F5F-4B22-9578-727A599F3EE7}" destId="{F2B20310-BA00-46C2-B035-2D95F7693DF2}" srcOrd="2" destOrd="0" presId="urn:diagrams.loki3.com/BracketList"/>
    <dgm:cxn modelId="{E9555F8A-FBE4-4DDF-9C22-B0E282804598}" type="presParOf" srcId="{382E401B-9F5F-4B22-9578-727A599F3EE7}" destId="{F7263776-7EF9-4A27-A64E-4F4FD08AE408}" srcOrd="3" destOrd="0" presId="urn:diagrams.loki3.com/BracketList"/>
    <dgm:cxn modelId="{9B4530B4-2555-4F46-98DB-A94F04559482}" type="presParOf" srcId="{42CBE007-005E-4496-BAB0-87FEEED0E776}" destId="{64BCFB79-DD94-496D-8446-1F57619DD608}" srcOrd="5" destOrd="0" presId="urn:diagrams.loki3.com/BracketList"/>
    <dgm:cxn modelId="{089D3A83-03C1-4A3A-85D0-0D6258D68CA6}" type="presParOf" srcId="{42CBE007-005E-4496-BAB0-87FEEED0E776}" destId="{6A94AE40-D023-4C12-B821-FE5024439E3C}" srcOrd="6" destOrd="0" presId="urn:diagrams.loki3.com/BracketList"/>
    <dgm:cxn modelId="{D47055E1-E6E0-44A6-84BA-7B5B7E8D13AF}" type="presParOf" srcId="{6A94AE40-D023-4C12-B821-FE5024439E3C}" destId="{A233DA96-2D8A-4DE1-9C7B-D68F56523CE0}" srcOrd="0" destOrd="0" presId="urn:diagrams.loki3.com/BracketList"/>
    <dgm:cxn modelId="{9AC965A1-AC68-4771-A8E4-A7CA8ECD0E7C}" type="presParOf" srcId="{6A94AE40-D023-4C12-B821-FE5024439E3C}" destId="{29AA4DA8-6369-4012-AD36-64EB3D1FB1F2}" srcOrd="1" destOrd="0" presId="urn:diagrams.loki3.com/BracketList"/>
    <dgm:cxn modelId="{AF2560C1-1B4B-4560-8ED8-4691183FC986}" type="presParOf" srcId="{6A94AE40-D023-4C12-B821-FE5024439E3C}" destId="{E1D80B3F-7154-4C61-8D75-5C75F280BD5B}" srcOrd="2" destOrd="0" presId="urn:diagrams.loki3.com/BracketList"/>
    <dgm:cxn modelId="{3EFB2BD4-E974-4254-890B-FEAFD211FB05}" type="presParOf" srcId="{6A94AE40-D023-4C12-B821-FE5024439E3C}" destId="{020901DD-A25F-4947-AA9D-B55ADFF27BA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A3CBB-D43E-4363-BCDF-8F6005F95D5C}">
      <dsp:nvSpPr>
        <dsp:cNvPr id="0" name=""/>
        <dsp:cNvSpPr/>
      </dsp:nvSpPr>
      <dsp:spPr>
        <a:xfrm>
          <a:off x="2629" y="591511"/>
          <a:ext cx="1344885" cy="430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t>PowerShell Workflow</a:t>
          </a:r>
          <a:endParaRPr lang="en-US" sz="1200" kern="1200" dirty="0"/>
        </a:p>
      </dsp:txBody>
      <dsp:txXfrm>
        <a:off x="2629" y="591511"/>
        <a:ext cx="1344885" cy="430650"/>
      </dsp:txXfrm>
    </dsp:sp>
    <dsp:sp modelId="{10BEB3C2-A5A1-4F84-AA95-ADE0E4AFEE4B}">
      <dsp:nvSpPr>
        <dsp:cNvPr id="0" name=""/>
        <dsp:cNvSpPr/>
      </dsp:nvSpPr>
      <dsp:spPr>
        <a:xfrm>
          <a:off x="1347514" y="147403"/>
          <a:ext cx="268977" cy="1318865"/>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438793-A174-4C08-8B81-F5E6C3F97444}">
      <dsp:nvSpPr>
        <dsp:cNvPr id="0" name=""/>
        <dsp:cNvSpPr/>
      </dsp:nvSpPr>
      <dsp:spPr>
        <a:xfrm>
          <a:off x="1724082" y="147403"/>
          <a:ext cx="3658088" cy="1318865"/>
        </a:xfrm>
        <a:prstGeom prst="rect">
          <a:avLst/>
        </a:prstGeom>
        <a:solidFill>
          <a:srgbClr val="0072C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Use Windows PowerShell syntax</a:t>
          </a:r>
        </a:p>
        <a:p>
          <a:pPr marL="114300" lvl="1" indent="-114300" algn="l" defTabSz="533400">
            <a:lnSpc>
              <a:spcPct val="90000"/>
            </a:lnSpc>
            <a:spcBef>
              <a:spcPct val="0"/>
            </a:spcBef>
            <a:spcAft>
              <a:spcPct val="15000"/>
            </a:spcAft>
            <a:buChar char="••"/>
          </a:pPr>
          <a:r>
            <a:rPr lang="en-US" sz="1200" kern="1200" dirty="0" smtClean="0"/>
            <a:t>Multi-device management </a:t>
          </a:r>
        </a:p>
        <a:p>
          <a:pPr marL="114300" lvl="1" indent="-114300" algn="l" defTabSz="533400">
            <a:lnSpc>
              <a:spcPct val="90000"/>
            </a:lnSpc>
            <a:spcBef>
              <a:spcPct val="0"/>
            </a:spcBef>
            <a:spcAft>
              <a:spcPct val="15000"/>
            </a:spcAft>
            <a:buChar char="••"/>
          </a:pPr>
          <a:r>
            <a:rPr lang="en-US" sz="1200" kern="1200" dirty="0" smtClean="0"/>
            <a:t>Running a single task to manage complex, end-to-end processes </a:t>
          </a:r>
        </a:p>
        <a:p>
          <a:pPr marL="114300" lvl="1" indent="-114300" algn="l" defTabSz="533400">
            <a:lnSpc>
              <a:spcPct val="90000"/>
            </a:lnSpc>
            <a:spcBef>
              <a:spcPct val="0"/>
            </a:spcBef>
            <a:spcAft>
              <a:spcPct val="15000"/>
            </a:spcAft>
            <a:buChar char="••"/>
          </a:pPr>
          <a:r>
            <a:rPr lang="en-US" sz="1200" kern="1200" dirty="0" smtClean="0"/>
            <a:t>Automated failure recovery </a:t>
          </a:r>
        </a:p>
        <a:p>
          <a:pPr marL="114300" lvl="1" indent="-114300" algn="l" defTabSz="533400">
            <a:lnSpc>
              <a:spcPct val="90000"/>
            </a:lnSpc>
            <a:spcBef>
              <a:spcPct val="0"/>
            </a:spcBef>
            <a:spcAft>
              <a:spcPct val="15000"/>
            </a:spcAft>
            <a:buChar char="••"/>
          </a:pPr>
          <a:r>
            <a:rPr lang="en-US" sz="1200" kern="1200" dirty="0" smtClean="0"/>
            <a:t>Connection and activity retries </a:t>
          </a:r>
          <a:endParaRPr lang="en-US" sz="1200" kern="1200" dirty="0"/>
        </a:p>
      </dsp:txBody>
      <dsp:txXfrm>
        <a:off x="1724082" y="147403"/>
        <a:ext cx="3658088" cy="1318865"/>
      </dsp:txXfrm>
    </dsp:sp>
    <dsp:sp modelId="{32322DC2-DAD6-494C-BD81-CC399BC657C4}">
      <dsp:nvSpPr>
        <dsp:cNvPr id="0" name=""/>
        <dsp:cNvSpPr/>
      </dsp:nvSpPr>
      <dsp:spPr>
        <a:xfrm>
          <a:off x="2629" y="2060775"/>
          <a:ext cx="1344885" cy="245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t>Centralized store </a:t>
          </a:r>
          <a:endParaRPr lang="en-US" sz="1200" kern="1200" dirty="0"/>
        </a:p>
      </dsp:txBody>
      <dsp:txXfrm>
        <a:off x="2629" y="2060775"/>
        <a:ext cx="1344885" cy="245025"/>
      </dsp:txXfrm>
    </dsp:sp>
    <dsp:sp modelId="{669D122D-E7FB-4355-9A18-3E3A68089DF8}">
      <dsp:nvSpPr>
        <dsp:cNvPr id="0" name=""/>
        <dsp:cNvSpPr/>
      </dsp:nvSpPr>
      <dsp:spPr>
        <a:xfrm>
          <a:off x="1347514" y="1509468"/>
          <a:ext cx="268977" cy="134763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580AB7-FF5B-4C0D-935B-EAA6FB9ADA77}">
      <dsp:nvSpPr>
        <dsp:cNvPr id="0" name=""/>
        <dsp:cNvSpPr/>
      </dsp:nvSpPr>
      <dsp:spPr>
        <a:xfrm>
          <a:off x="1724082" y="1509468"/>
          <a:ext cx="3658088" cy="1347637"/>
        </a:xfrm>
        <a:prstGeom prst="rect">
          <a:avLst/>
        </a:prstGeom>
        <a:solidFill>
          <a:srgbClr val="0072C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Credentials / certificates</a:t>
          </a:r>
          <a:endParaRPr lang="en-US" sz="1200" kern="1200" dirty="0"/>
        </a:p>
        <a:p>
          <a:pPr marL="114300" lvl="1" indent="-114300" algn="l" defTabSz="533400">
            <a:lnSpc>
              <a:spcPct val="90000"/>
            </a:lnSpc>
            <a:spcBef>
              <a:spcPct val="0"/>
            </a:spcBef>
            <a:spcAft>
              <a:spcPct val="15000"/>
            </a:spcAft>
            <a:buChar char="••"/>
          </a:pPr>
          <a:r>
            <a:rPr lang="en-US" sz="1200" kern="1200" dirty="0" smtClean="0"/>
            <a:t>Global variable </a:t>
          </a:r>
        </a:p>
        <a:p>
          <a:pPr marL="114300" lvl="1" indent="-114300" algn="l" defTabSz="533400">
            <a:lnSpc>
              <a:spcPct val="90000"/>
            </a:lnSpc>
            <a:spcBef>
              <a:spcPct val="0"/>
            </a:spcBef>
            <a:spcAft>
              <a:spcPct val="15000"/>
            </a:spcAft>
            <a:buChar char="••"/>
          </a:pPr>
          <a:r>
            <a:rPr lang="en-US" sz="1200" kern="1200" dirty="0" smtClean="0"/>
            <a:t>Global connection for runbooks</a:t>
          </a:r>
        </a:p>
        <a:p>
          <a:pPr marL="114300" lvl="1" indent="-114300" algn="l" defTabSz="533400">
            <a:lnSpc>
              <a:spcPct val="90000"/>
            </a:lnSpc>
            <a:spcBef>
              <a:spcPct val="0"/>
            </a:spcBef>
            <a:spcAft>
              <a:spcPct val="15000"/>
            </a:spcAft>
            <a:buChar char="••"/>
          </a:pPr>
          <a:r>
            <a:rPr lang="en-US" sz="1200" kern="1200" dirty="0" smtClean="0"/>
            <a:t>Modules</a:t>
          </a:r>
        </a:p>
        <a:p>
          <a:pPr marL="114300" lvl="1" indent="-114300" algn="l" defTabSz="533400">
            <a:lnSpc>
              <a:spcPct val="90000"/>
            </a:lnSpc>
            <a:spcBef>
              <a:spcPct val="0"/>
            </a:spcBef>
            <a:spcAft>
              <a:spcPct val="15000"/>
            </a:spcAft>
            <a:buChar char="••"/>
          </a:pPr>
          <a:r>
            <a:rPr lang="en-US" sz="1200" kern="1200" dirty="0" smtClean="0"/>
            <a:t>Runbooks (draft / published versioning)</a:t>
          </a:r>
        </a:p>
        <a:p>
          <a:pPr marL="114300" lvl="1" indent="-114300" algn="l" defTabSz="533400">
            <a:lnSpc>
              <a:spcPct val="90000"/>
            </a:lnSpc>
            <a:spcBef>
              <a:spcPct val="0"/>
            </a:spcBef>
            <a:spcAft>
              <a:spcPct val="15000"/>
            </a:spcAft>
            <a:buChar char="••"/>
          </a:pPr>
          <a:r>
            <a:rPr lang="en-US" sz="1200" kern="1200" dirty="0" smtClean="0"/>
            <a:t>Scheduling</a:t>
          </a:r>
        </a:p>
      </dsp:txBody>
      <dsp:txXfrm>
        <a:off x="1724082" y="1509468"/>
        <a:ext cx="3658088" cy="1347637"/>
      </dsp:txXfrm>
    </dsp:sp>
    <dsp:sp modelId="{41B30F15-1EFB-4335-80A2-0AA6ABF48054}">
      <dsp:nvSpPr>
        <dsp:cNvPr id="0" name=""/>
        <dsp:cNvSpPr/>
      </dsp:nvSpPr>
      <dsp:spPr>
        <a:xfrm>
          <a:off x="2629" y="3130017"/>
          <a:ext cx="1344885" cy="245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t>Highly Available</a:t>
          </a:r>
        </a:p>
      </dsp:txBody>
      <dsp:txXfrm>
        <a:off x="2629" y="3130017"/>
        <a:ext cx="1344885" cy="245025"/>
      </dsp:txXfrm>
    </dsp:sp>
    <dsp:sp modelId="{7AAEDEA6-EB67-4D01-81C0-1A71D29670CC}">
      <dsp:nvSpPr>
        <dsp:cNvPr id="0" name=""/>
        <dsp:cNvSpPr/>
      </dsp:nvSpPr>
      <dsp:spPr>
        <a:xfrm>
          <a:off x="1347514" y="2900306"/>
          <a:ext cx="268977" cy="70444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263776-7EF9-4A27-A64E-4F4FD08AE408}">
      <dsp:nvSpPr>
        <dsp:cNvPr id="0" name=""/>
        <dsp:cNvSpPr/>
      </dsp:nvSpPr>
      <dsp:spPr>
        <a:xfrm>
          <a:off x="1724082" y="2900306"/>
          <a:ext cx="3658088" cy="704446"/>
        </a:xfrm>
        <a:prstGeom prst="rect">
          <a:avLst/>
        </a:prstGeom>
        <a:solidFill>
          <a:srgbClr val="0072C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Runbook servers to process jobs</a:t>
          </a:r>
        </a:p>
        <a:p>
          <a:pPr marL="114300" lvl="1" indent="-114300" algn="l" defTabSz="533400">
            <a:lnSpc>
              <a:spcPct val="90000"/>
            </a:lnSpc>
            <a:spcBef>
              <a:spcPct val="0"/>
            </a:spcBef>
            <a:spcAft>
              <a:spcPct val="15000"/>
            </a:spcAft>
            <a:buChar char="••"/>
          </a:pPr>
          <a:r>
            <a:rPr lang="en-US" sz="1200" kern="1200" dirty="0" smtClean="0"/>
            <a:t>Odata Web service to submit / retrieve status</a:t>
          </a:r>
        </a:p>
        <a:p>
          <a:pPr marL="114300" lvl="1" indent="-114300" algn="l" defTabSz="533400">
            <a:lnSpc>
              <a:spcPct val="90000"/>
            </a:lnSpc>
            <a:spcBef>
              <a:spcPct val="0"/>
            </a:spcBef>
            <a:spcAft>
              <a:spcPct val="15000"/>
            </a:spcAft>
            <a:buChar char="••"/>
          </a:pPr>
          <a:r>
            <a:rPr lang="en-US" sz="1200" kern="1200" dirty="0" smtClean="0"/>
            <a:t>SQL Server clustering / always on</a:t>
          </a:r>
        </a:p>
      </dsp:txBody>
      <dsp:txXfrm>
        <a:off x="1724082" y="2900306"/>
        <a:ext cx="3658088" cy="704446"/>
      </dsp:txXfrm>
    </dsp:sp>
    <dsp:sp modelId="{A233DA96-2D8A-4DE1-9C7B-D68F56523CE0}">
      <dsp:nvSpPr>
        <dsp:cNvPr id="0" name=""/>
        <dsp:cNvSpPr/>
      </dsp:nvSpPr>
      <dsp:spPr>
        <a:xfrm>
          <a:off x="2629" y="3782531"/>
          <a:ext cx="1344885" cy="430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t>Historical Analysis</a:t>
          </a:r>
        </a:p>
      </dsp:txBody>
      <dsp:txXfrm>
        <a:off x="2629" y="3782531"/>
        <a:ext cx="1344885" cy="430650"/>
      </dsp:txXfrm>
    </dsp:sp>
    <dsp:sp modelId="{29AA4DA8-6369-4012-AD36-64EB3D1FB1F2}">
      <dsp:nvSpPr>
        <dsp:cNvPr id="0" name=""/>
        <dsp:cNvSpPr/>
      </dsp:nvSpPr>
      <dsp:spPr>
        <a:xfrm>
          <a:off x="1347514" y="3647953"/>
          <a:ext cx="268977" cy="6998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901DD-A25F-4947-AA9D-B55ADFF27BA7}">
      <dsp:nvSpPr>
        <dsp:cNvPr id="0" name=""/>
        <dsp:cNvSpPr/>
      </dsp:nvSpPr>
      <dsp:spPr>
        <a:xfrm>
          <a:off x="1724082" y="3647953"/>
          <a:ext cx="3658088" cy="699806"/>
        </a:xfrm>
        <a:prstGeom prst="rect">
          <a:avLst/>
        </a:prstGeom>
        <a:solidFill>
          <a:srgbClr val="0072C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Historical view of runbook jobs</a:t>
          </a:r>
        </a:p>
        <a:p>
          <a:pPr marL="114300" lvl="1" indent="-114300" algn="l" defTabSz="533400">
            <a:lnSpc>
              <a:spcPct val="90000"/>
            </a:lnSpc>
            <a:spcBef>
              <a:spcPct val="0"/>
            </a:spcBef>
            <a:spcAft>
              <a:spcPct val="15000"/>
            </a:spcAft>
            <a:buChar char="••"/>
          </a:pPr>
          <a:r>
            <a:rPr lang="en-US" sz="1200" kern="1200" dirty="0" smtClean="0"/>
            <a:t>Reporting through Excel PowerPivot for ROI</a:t>
          </a:r>
          <a:endParaRPr lang="en-US" sz="1200" kern="1200" dirty="0"/>
        </a:p>
        <a:p>
          <a:pPr marL="114300" lvl="1" indent="-114300" algn="l" defTabSz="533400">
            <a:lnSpc>
              <a:spcPct val="90000"/>
            </a:lnSpc>
            <a:spcBef>
              <a:spcPct val="0"/>
            </a:spcBef>
            <a:spcAft>
              <a:spcPct val="15000"/>
            </a:spcAft>
            <a:buChar char="••"/>
          </a:pPr>
          <a:r>
            <a:rPr lang="en-US" sz="1200" kern="1200" dirty="0" smtClean="0"/>
            <a:t>View runbook used for all jobs</a:t>
          </a:r>
        </a:p>
      </dsp:txBody>
      <dsp:txXfrm>
        <a:off x="1724082" y="3647953"/>
        <a:ext cx="3658088" cy="699806"/>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FC6F4-F01B-440F-9811-24BB894ADB5F}" type="datetimeFigureOut">
              <a:rPr lang="ko-KR" altLang="en-US" smtClean="0"/>
              <a:t>2015-08-12</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BE749-A8A9-47C3-9EFD-75E7FFD9C0BD}" type="slidenum">
              <a:rPr lang="ko-KR" altLang="en-US" smtClean="0"/>
              <a:t>‹#›</a:t>
            </a:fld>
            <a:endParaRPr lang="ko-KR" altLang="en-US"/>
          </a:p>
        </p:txBody>
      </p:sp>
    </p:spTree>
    <p:extLst>
      <p:ext uri="{BB962C8B-B14F-4D97-AF65-F5344CB8AC3E}">
        <p14:creationId xmlns:p14="http://schemas.microsoft.com/office/powerpoint/2010/main" val="31739829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E45BE749-A8A9-47C3-9EFD-75E7FFD9C0BD}" type="slidenum">
              <a:rPr lang="ko-KR" altLang="en-US" smtClean="0"/>
              <a:t>1</a:t>
            </a:fld>
            <a:endParaRPr lang="ko-KR" altLang="en-US"/>
          </a:p>
        </p:txBody>
      </p:sp>
    </p:spTree>
    <p:extLst>
      <p:ext uri="{BB962C8B-B14F-4D97-AF65-F5344CB8AC3E}">
        <p14:creationId xmlns:p14="http://schemas.microsoft.com/office/powerpoint/2010/main" val="1529892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9385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8/12/2015 9:51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49810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8/12/2015 9:51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59301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53371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5065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91740D-6755-49FF-B46C-0907BDD7ECE3}" type="datetime1">
              <a:rPr lang="en-US" smtClean="0"/>
              <a:t>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35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14294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9DDF8B-2A98-4004-9CB6-0C019D5ED38C}"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4697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3E8424-21B0-411F-84DC-1C6462FEDDB7}"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37748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smtClean="0"/>
              <a:t>Slide title: </a:t>
            </a:r>
            <a:r>
              <a:rPr lang="en-US" b="0" dirty="0" smtClean="0"/>
              <a:t>Anti-virus &amp; anti-malware</a:t>
            </a:r>
          </a:p>
          <a:p>
            <a:pPr marL="0" marR="0" indent="0" algn="l" defTabSz="931774" rtl="0" eaLnBrk="1" fontAlgn="auto" latinLnBrk="0" hangingPunct="1">
              <a:lnSpc>
                <a:spcPct val="100000"/>
              </a:lnSpc>
              <a:spcBef>
                <a:spcPts val="0"/>
              </a:spcBef>
              <a:spcAft>
                <a:spcPts val="0"/>
              </a:spcAft>
              <a:buClrTx/>
              <a:buSzTx/>
              <a:buFontTx/>
              <a:buNone/>
              <a:tabLst/>
              <a:defRPr/>
            </a:pPr>
            <a:r>
              <a:rPr lang="en-US" b="1" dirty="0" smtClean="0"/>
              <a:t>Slide objective: </a:t>
            </a:r>
            <a:r>
              <a:rPr lang="en-US" dirty="0" smtClean="0"/>
              <a:t>Describe the benefits</a:t>
            </a:r>
            <a:r>
              <a:rPr lang="en-US" baseline="0" dirty="0" smtClean="0"/>
              <a:t> and key components of a</a:t>
            </a:r>
            <a:r>
              <a:rPr lang="en-US" b="0" dirty="0" smtClean="0"/>
              <a:t>nti-virus &amp; anti-malware</a:t>
            </a:r>
            <a:r>
              <a:rPr lang="en-US" baseline="0" dirty="0" smtClean="0"/>
              <a:t> protection.</a:t>
            </a:r>
            <a:endParaRPr lang="en-US" b="0" dirty="0" smtClean="0"/>
          </a:p>
          <a:p>
            <a:pPr defTabSz="931774">
              <a:defRPr/>
            </a:pPr>
            <a:endParaRPr lang="en-US" b="1" dirty="0"/>
          </a:p>
          <a:p>
            <a:pPr defTabSz="931774">
              <a:defRPr/>
            </a:pPr>
            <a:r>
              <a:rPr lang="en-US" b="1" dirty="0" smtClean="0"/>
              <a:t>Slide script:</a:t>
            </a:r>
            <a:endParaRPr lang="en-US" b="0" dirty="0"/>
          </a:p>
          <a:p>
            <a:pPr defTabSz="931774">
              <a:defRPr/>
            </a:pPr>
            <a:r>
              <a:rPr lang="en-US" dirty="0" smtClean="0"/>
              <a:t>A</a:t>
            </a:r>
            <a:r>
              <a:rPr lang="en-US" baseline="0" dirty="0" smtClean="0"/>
              <a:t>ntimalware helps protect the platform from viruses, malware, spyware, </a:t>
            </a:r>
            <a:r>
              <a:rPr lang="en-US" sz="1200" kern="1200" dirty="0" smtClean="0">
                <a:solidFill>
                  <a:schemeClr val="tx1"/>
                </a:solidFill>
                <a:effectLst/>
                <a:latin typeface="+mn-lt"/>
                <a:ea typeface="+mn-ea"/>
                <a:cs typeface="+mn-cs"/>
              </a:rPr>
              <a:t>and other malicious software </a:t>
            </a:r>
            <a:r>
              <a:rPr lang="en-US" baseline="0" dirty="0" smtClean="0"/>
              <a:t>and customers can enable antimalware for their applications and infrastructure in Azure. </a:t>
            </a:r>
            <a:endParaRPr lang="en-US" dirty="0" smtClean="0"/>
          </a:p>
          <a:p>
            <a:pPr defTabSz="931774">
              <a:defRPr/>
            </a:pPr>
            <a:endParaRPr lang="en-US" dirty="0"/>
          </a:p>
          <a:p>
            <a:pPr>
              <a:spcAft>
                <a:spcPts val="600"/>
              </a:spcAft>
            </a:pPr>
            <a:r>
              <a:rPr lang="en-US" sz="1400" b="1" dirty="0" smtClean="0">
                <a:solidFill>
                  <a:srgbClr val="0171B0"/>
                </a:solidFill>
              </a:rPr>
              <a:t>AZURE:</a:t>
            </a:r>
            <a:endParaRPr lang="en-US" sz="1400" b="1" dirty="0" smtClean="0">
              <a:solidFill>
                <a:srgbClr val="44546A"/>
              </a:solidFill>
            </a:endParaRPr>
          </a:p>
          <a:p>
            <a:pPr marL="236538" indent="-236538">
              <a:buFont typeface="Arial" panose="020B0604020202020204" pitchFamily="34" charset="0"/>
              <a:buChar char="•"/>
            </a:pPr>
            <a:r>
              <a:rPr lang="en-US" dirty="0" smtClean="0">
                <a:solidFill>
                  <a:srgbClr val="44546A"/>
                </a:solidFill>
              </a:rPr>
              <a:t>Performs monitoring &amp; alerting of security events for the platform. </a:t>
            </a:r>
            <a:r>
              <a:rPr lang="en-US" dirty="0" smtClean="0"/>
              <a:t>Azure also scans all software components (including OS) deployed to Azure for malware as part of our internal build and deployment.</a:t>
            </a:r>
            <a:endParaRPr lang="en-US" dirty="0" smtClean="0">
              <a:solidFill>
                <a:srgbClr val="44546A"/>
              </a:solidFill>
            </a:endParaRPr>
          </a:p>
          <a:p>
            <a:pPr marL="236538" indent="-236538">
              <a:buFont typeface="Arial" panose="020B0604020202020204" pitchFamily="34" charset="0"/>
              <a:buChar char="•"/>
            </a:pPr>
            <a:r>
              <a:rPr lang="en-US" dirty="0" smtClean="0">
                <a:solidFill>
                  <a:srgbClr val="44546A"/>
                </a:solidFill>
              </a:rPr>
              <a:t>Enables real time protection, on-demand scanning, and monitoring via Microsoft Antimalware for Cloud Services and Virtual Machines</a:t>
            </a:r>
          </a:p>
          <a:p>
            <a:pPr marL="236538" indent="-236538">
              <a:buFont typeface="Arial" panose="020B0604020202020204" pitchFamily="34" charset="0"/>
              <a:buChar char="•"/>
            </a:pPr>
            <a:endParaRPr lang="en-US" dirty="0" smtClean="0">
              <a:solidFill>
                <a:srgbClr val="44546A"/>
              </a:solidFill>
            </a:endParaRPr>
          </a:p>
          <a:p>
            <a:pPr>
              <a:spcAft>
                <a:spcPts val="600"/>
              </a:spcAft>
            </a:pPr>
            <a:r>
              <a:rPr lang="en-US" sz="1400" b="1" dirty="0" smtClean="0">
                <a:solidFill>
                  <a:srgbClr val="0171B0"/>
                </a:solidFill>
              </a:rPr>
              <a:t>CUSTOMER:</a:t>
            </a:r>
            <a:endParaRPr lang="en-US" sz="1400" b="1" dirty="0" smtClean="0">
              <a:solidFill>
                <a:srgbClr val="44546A"/>
              </a:solidFill>
            </a:endParaRPr>
          </a:p>
          <a:p>
            <a:pPr marL="236538" indent="-236538">
              <a:buFont typeface="Arial" panose="020B0604020202020204" pitchFamily="34" charset="0"/>
              <a:buChar char="•"/>
            </a:pPr>
            <a:r>
              <a:rPr lang="en-US" dirty="0" smtClean="0">
                <a:solidFill>
                  <a:srgbClr val="44546A"/>
                </a:solidFill>
              </a:rPr>
              <a:t>Configures Microsoft Antimalware or an AV/AM solution from a partner</a:t>
            </a:r>
          </a:p>
          <a:p>
            <a:pPr marL="236538" indent="-236538">
              <a:buFont typeface="Arial" panose="020B0604020202020204" pitchFamily="34" charset="0"/>
              <a:buChar char="•"/>
            </a:pPr>
            <a:r>
              <a:rPr lang="en-US" dirty="0" smtClean="0">
                <a:solidFill>
                  <a:srgbClr val="44546A"/>
                </a:solidFill>
              </a:rPr>
              <a:t>Extracts events to SIEM</a:t>
            </a:r>
          </a:p>
          <a:p>
            <a:pPr marL="236538" indent="-236538">
              <a:buFont typeface="Arial" panose="020B0604020202020204" pitchFamily="34" charset="0"/>
              <a:buChar char="•"/>
            </a:pPr>
            <a:r>
              <a:rPr lang="en-US" dirty="0" smtClean="0">
                <a:solidFill>
                  <a:srgbClr val="44546A"/>
                </a:solidFill>
              </a:rPr>
              <a:t>Monitors alerts &amp; reports</a:t>
            </a:r>
          </a:p>
          <a:p>
            <a:pPr marL="236538" indent="-236538">
              <a:buFont typeface="Arial" panose="020B0604020202020204" pitchFamily="34" charset="0"/>
              <a:buChar char="•"/>
            </a:pPr>
            <a:r>
              <a:rPr lang="en-US" dirty="0" smtClean="0">
                <a:solidFill>
                  <a:srgbClr val="44546A"/>
                </a:solidFill>
              </a:rPr>
              <a:t>Responds to incidents</a:t>
            </a:r>
          </a:p>
          <a:p>
            <a:pPr marL="236538" marR="0" indent="-236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For added assurance, VMs can be routinely reimaged to clean out intrusions that may have gone undetected. </a:t>
            </a:r>
            <a:endParaRPr lang="en-US" dirty="0" smtClean="0">
              <a:solidFill>
                <a:srgbClr val="44546A"/>
              </a:solidFill>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3067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9DDF8B-2A98-4004-9CB6-0C019D5ED38C}"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60897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7B2B3E-3948-4C18-8959-52D6CC1B5C23}"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9775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9DDF8B-2A98-4004-9CB6-0C019D5ED38C}"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91300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9DDF8B-2A98-4004-9CB6-0C019D5ED38C}"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3293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9DDF8B-2A98-4004-9CB6-0C019D5ED38C}"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2794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Microsoft Operations Management Suite (OMS) manages and protects guests and workloads across Azure, AWS, Windows Server, Linux, VMware, and OpenStack at a lower cost than competitive solutions.</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38</a:t>
            </a:fld>
            <a:endParaRPr lang="en-US" dirty="0"/>
          </a:p>
        </p:txBody>
      </p:sp>
    </p:spTree>
    <p:extLst>
      <p:ext uri="{BB962C8B-B14F-4D97-AF65-F5344CB8AC3E}">
        <p14:creationId xmlns:p14="http://schemas.microsoft.com/office/powerpoint/2010/main" val="2688448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solidFill>
                  <a:srgbClr val="00187B"/>
                </a:solidFill>
              </a:rPr>
              <a:t>Log management across physical, virtual, and cloud infrastructure </a:t>
            </a:r>
          </a:p>
          <a:p>
            <a:pPr marL="171450" indent="-171450" defTabSz="914281" fontAlgn="base">
              <a:lnSpc>
                <a:spcPct val="90000"/>
              </a:lnSpc>
              <a:spcBef>
                <a:spcPts val="588"/>
              </a:spcBef>
              <a:spcAft>
                <a:spcPct val="0"/>
              </a:spcAft>
              <a:buFont typeface="Arial" panose="020B0604020202020204" pitchFamily="34" charset="0"/>
              <a:buChar char="•"/>
              <a:defRPr/>
            </a:pPr>
            <a:r>
              <a:rPr lang="en-US" sz="700" spc="-20" dirty="0" smtClean="0">
                <a:gradFill>
                  <a:gsLst>
                    <a:gs pos="0">
                      <a:srgbClr val="505050"/>
                    </a:gs>
                    <a:gs pos="100000">
                      <a:srgbClr val="505050"/>
                    </a:gs>
                  </a:gsLst>
                  <a:lin ang="5400000" scaled="0"/>
                </a:gradFill>
              </a:rPr>
              <a:t>Separate the signal from the noise with powerful log management tools</a:t>
            </a:r>
          </a:p>
          <a:p>
            <a:pPr marL="171450" indent="-171450" defTabSz="914281" fontAlgn="base">
              <a:lnSpc>
                <a:spcPct val="90000"/>
              </a:lnSpc>
              <a:spcBef>
                <a:spcPts val="588"/>
              </a:spcBef>
              <a:spcAft>
                <a:spcPct val="0"/>
              </a:spcAft>
              <a:buFont typeface="Arial" panose="020B0604020202020204" pitchFamily="34" charset="0"/>
              <a:buChar char="•"/>
              <a:defRPr/>
            </a:pPr>
            <a:r>
              <a:rPr lang="en-US" sz="700" spc="-20" dirty="0" smtClean="0">
                <a:gradFill>
                  <a:gsLst>
                    <a:gs pos="0">
                      <a:srgbClr val="505050"/>
                    </a:gs>
                    <a:gs pos="100000">
                      <a:srgbClr val="505050"/>
                    </a:gs>
                  </a:gsLst>
                  <a:lin ang="5400000" scaled="0"/>
                </a:gradFill>
              </a:rPr>
              <a:t>Collect and search across multiple sources from multiple systems in a single Big Data store</a:t>
            </a:r>
          </a:p>
          <a:p>
            <a:pPr marL="171450" indent="-171450" defTabSz="914281" fontAlgn="base">
              <a:lnSpc>
                <a:spcPct val="90000"/>
              </a:lnSpc>
              <a:spcBef>
                <a:spcPts val="588"/>
              </a:spcBef>
              <a:spcAft>
                <a:spcPct val="0"/>
              </a:spcAft>
              <a:buFont typeface="Arial" panose="020B0604020202020204" pitchFamily="34" charset="0"/>
              <a:buChar char="•"/>
              <a:defRPr/>
            </a:pPr>
            <a:r>
              <a:rPr lang="en-US" sz="700" spc="-20" dirty="0" smtClean="0">
                <a:gradFill>
                  <a:gsLst>
                    <a:gs pos="0">
                      <a:srgbClr val="505050"/>
                    </a:gs>
                    <a:gs pos="100000">
                      <a:srgbClr val="505050"/>
                    </a:gs>
                  </a:gsLst>
                  <a:lin ang="5400000" scaled="0"/>
                </a:gradFill>
              </a:rPr>
              <a:t>Easily identify the root cause of operational issues</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7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800" b="1" spc="-70" dirty="0" smtClean="0">
                <a:solidFill>
                  <a:srgbClr val="00187B"/>
                </a:solidFill>
              </a:rPr>
              <a:t>Capacity planning and deep visibility into your datacenter and across premises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smtClean="0">
                <a:gradFill>
                  <a:gsLst>
                    <a:gs pos="0">
                      <a:srgbClr val="505050"/>
                    </a:gs>
                    <a:gs pos="100000">
                      <a:srgbClr val="505050"/>
                    </a:gs>
                  </a:gsLst>
                  <a:lin ang="5400000" scaled="0"/>
                </a:gradFill>
              </a:rPr>
              <a:t>Pinpoint capacity shortages and investigate “what-if” scenarios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smtClean="0">
                <a:gradFill>
                  <a:gsLst>
                    <a:gs pos="0">
                      <a:srgbClr val="505050"/>
                    </a:gs>
                    <a:gs pos="100000">
                      <a:srgbClr val="505050"/>
                    </a:gs>
                  </a:gsLst>
                  <a:lin ang="5400000" scaled="0"/>
                </a:gradFill>
              </a:rPr>
              <a:t>Identify stale and over-allocated virtual machines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smtClean="0">
                <a:gradFill>
                  <a:gsLst>
                    <a:gs pos="0">
                      <a:srgbClr val="505050"/>
                    </a:gs>
                    <a:gs pos="100000">
                      <a:srgbClr val="505050"/>
                    </a:gs>
                  </a:gsLst>
                  <a:lin ang="5400000" scaled="0"/>
                </a:gradFill>
              </a:rPr>
              <a:t>Plan your future compute and storage needs for your infrastructure</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8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800" b="1" spc="-70" dirty="0" smtClean="0">
                <a:solidFill>
                  <a:srgbClr val="00187B"/>
                </a:solidFill>
              </a:rPr>
              <a:t>Faster investigation and resolution of operational issues with deep insights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50" dirty="0" smtClean="0">
                <a:gradFill>
                  <a:gsLst>
                    <a:gs pos="0">
                      <a:srgbClr val="505050"/>
                    </a:gs>
                    <a:gs pos="100000">
                      <a:srgbClr val="505050"/>
                    </a:gs>
                  </a:gsLst>
                  <a:lin ang="5400000" scaled="0"/>
                </a:gradFill>
              </a:rPr>
              <a:t>Offer pre-built rules and algorithms that perform initial analysis</a:t>
            </a:r>
            <a:endParaRPr lang="en-US" sz="800"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smtClean="0">
                <a:gradFill>
                  <a:gsLst>
                    <a:gs pos="0">
                      <a:srgbClr val="505050"/>
                    </a:gs>
                    <a:gs pos="100000">
                      <a:srgbClr val="505050"/>
                    </a:gs>
                  </a:gsLst>
                  <a:lin ang="5400000" scaled="0"/>
                </a:gradFill>
              </a:rPr>
              <a:t>Accelerate the time to first insight</a:t>
            </a:r>
          </a:p>
          <a:p>
            <a:pPr marL="0" indent="0" defTabSz="914281" fontAlgn="base">
              <a:lnSpc>
                <a:spcPct val="90000"/>
              </a:lnSpc>
              <a:spcBef>
                <a:spcPts val="588"/>
              </a:spcBef>
              <a:spcAft>
                <a:spcPct val="0"/>
              </a:spcAft>
              <a:buFont typeface="Arial" panose="020B0604020202020204" pitchFamily="34" charset="0"/>
              <a:buNone/>
              <a:defRPr/>
            </a:pPr>
            <a:endParaRPr lang="en-US" sz="800" spc="-20" dirty="0" smtClean="0">
              <a:gradFill>
                <a:gsLst>
                  <a:gs pos="0">
                    <a:srgbClr val="505050"/>
                  </a:gs>
                  <a:gs pos="100000">
                    <a:srgbClr val="505050"/>
                  </a:gs>
                </a:gsLst>
                <a:lin ang="5400000" scaled="0"/>
              </a:gradFill>
            </a:endParaRPr>
          </a:p>
          <a:p>
            <a:pPr marL="171450" marR="0" indent="-171450" algn="l" defTabSz="914281" rtl="0" eaLnBrk="1" fontAlgn="base" latinLnBrk="0" hangingPunct="1">
              <a:lnSpc>
                <a:spcPct val="90000"/>
              </a:lnSpc>
              <a:spcBef>
                <a:spcPts val="588"/>
              </a:spcBef>
              <a:spcAft>
                <a:spcPct val="0"/>
              </a:spcAft>
              <a:buClrTx/>
              <a:buSzTx/>
              <a:buFont typeface="Arial" panose="020B0604020202020204" pitchFamily="34" charset="0"/>
              <a:buChar char="•"/>
              <a:tabLst/>
              <a:defRPr/>
            </a:pPr>
            <a:endParaRPr lang="en-US" sz="800" spc="-70" dirty="0" smtClean="0">
              <a:solidFill>
                <a:srgbClr val="00187B"/>
              </a:solidFill>
            </a:endParaRPr>
          </a:p>
          <a:p>
            <a:pPr marL="171450" indent="-171450" defTabSz="914281" fontAlgn="base">
              <a:lnSpc>
                <a:spcPct val="90000"/>
              </a:lnSpc>
              <a:spcBef>
                <a:spcPts val="588"/>
              </a:spcBef>
              <a:spcAft>
                <a:spcPct val="0"/>
              </a:spcAft>
              <a:buFont typeface="Arial" panose="020B0604020202020204" pitchFamily="34" charset="0"/>
              <a:buChar char="•"/>
              <a:defRPr/>
            </a:pPr>
            <a:endParaRPr lang="en-US" sz="7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56728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smtClean="0"/>
              <a:t>Slide title: </a:t>
            </a:r>
            <a:r>
              <a:rPr lang="en-US" b="0" dirty="0" smtClean="0"/>
              <a:t>Anti-virus &amp; anti-malware</a:t>
            </a:r>
          </a:p>
          <a:p>
            <a:pPr marL="0" marR="0" indent="0" algn="l" defTabSz="931774" rtl="0" eaLnBrk="1" fontAlgn="auto" latinLnBrk="0" hangingPunct="1">
              <a:lnSpc>
                <a:spcPct val="100000"/>
              </a:lnSpc>
              <a:spcBef>
                <a:spcPts val="0"/>
              </a:spcBef>
              <a:spcAft>
                <a:spcPts val="0"/>
              </a:spcAft>
              <a:buClrTx/>
              <a:buSzTx/>
              <a:buFontTx/>
              <a:buNone/>
              <a:tabLst/>
              <a:defRPr/>
            </a:pPr>
            <a:r>
              <a:rPr lang="en-US" b="1" dirty="0" smtClean="0"/>
              <a:t>Slide objective: </a:t>
            </a:r>
            <a:r>
              <a:rPr lang="en-US" dirty="0" smtClean="0"/>
              <a:t>Describe the benefits</a:t>
            </a:r>
            <a:r>
              <a:rPr lang="en-US" baseline="0" dirty="0" smtClean="0"/>
              <a:t> and key components of a</a:t>
            </a:r>
            <a:r>
              <a:rPr lang="en-US" b="0" dirty="0" smtClean="0"/>
              <a:t>nti-virus &amp; anti-malware</a:t>
            </a:r>
            <a:r>
              <a:rPr lang="en-US" baseline="0" dirty="0" smtClean="0"/>
              <a:t> protection.</a:t>
            </a:r>
            <a:endParaRPr lang="en-US" b="0" dirty="0" smtClean="0"/>
          </a:p>
          <a:p>
            <a:pPr defTabSz="931774">
              <a:defRPr/>
            </a:pPr>
            <a:endParaRPr lang="en-US" b="1" dirty="0"/>
          </a:p>
          <a:p>
            <a:pPr defTabSz="931774">
              <a:defRPr/>
            </a:pPr>
            <a:r>
              <a:rPr lang="en-US" b="1" dirty="0" smtClean="0"/>
              <a:t>Slide script:</a:t>
            </a:r>
            <a:endParaRPr lang="en-US" b="0" dirty="0"/>
          </a:p>
          <a:p>
            <a:pPr defTabSz="931774">
              <a:defRPr/>
            </a:pPr>
            <a:r>
              <a:rPr lang="en-US" dirty="0" smtClean="0"/>
              <a:t>A</a:t>
            </a:r>
            <a:r>
              <a:rPr lang="en-US" baseline="0" dirty="0" smtClean="0"/>
              <a:t>ntimalware helps protect the platform from viruses, malware, spyware, </a:t>
            </a:r>
            <a:r>
              <a:rPr lang="en-US" sz="1200" kern="1200" dirty="0" smtClean="0">
                <a:solidFill>
                  <a:schemeClr val="tx1"/>
                </a:solidFill>
                <a:effectLst/>
                <a:latin typeface="+mn-lt"/>
                <a:ea typeface="+mn-ea"/>
                <a:cs typeface="+mn-cs"/>
              </a:rPr>
              <a:t>and other malicious software </a:t>
            </a:r>
            <a:r>
              <a:rPr lang="en-US" baseline="0" dirty="0" smtClean="0"/>
              <a:t>and customers can enable antimalware for their applications and infrastructure in Azure. </a:t>
            </a:r>
            <a:endParaRPr lang="en-US" dirty="0" smtClean="0"/>
          </a:p>
          <a:p>
            <a:pPr defTabSz="931774">
              <a:defRPr/>
            </a:pPr>
            <a:endParaRPr lang="en-US" dirty="0"/>
          </a:p>
          <a:p>
            <a:pPr>
              <a:spcAft>
                <a:spcPts val="600"/>
              </a:spcAft>
            </a:pPr>
            <a:r>
              <a:rPr lang="en-US" sz="1400" b="1" dirty="0" smtClean="0">
                <a:solidFill>
                  <a:srgbClr val="0171B0"/>
                </a:solidFill>
              </a:rPr>
              <a:t>AZURE:</a:t>
            </a:r>
            <a:endParaRPr lang="en-US" sz="1400" b="1" dirty="0" smtClean="0">
              <a:solidFill>
                <a:srgbClr val="44546A"/>
              </a:solidFill>
            </a:endParaRPr>
          </a:p>
          <a:p>
            <a:pPr marL="236538" indent="-236538">
              <a:buFont typeface="Arial" panose="020B0604020202020204" pitchFamily="34" charset="0"/>
              <a:buChar char="•"/>
            </a:pPr>
            <a:r>
              <a:rPr lang="en-US" dirty="0" smtClean="0">
                <a:solidFill>
                  <a:srgbClr val="44546A"/>
                </a:solidFill>
              </a:rPr>
              <a:t>Performs monitoring &amp; alerting of security events for the platform. </a:t>
            </a:r>
            <a:r>
              <a:rPr lang="en-US" dirty="0" smtClean="0"/>
              <a:t>Azure also scans all software components (including OS) deployed to Azure for malware as part of our internal build and deployment.</a:t>
            </a:r>
            <a:endParaRPr lang="en-US" dirty="0" smtClean="0">
              <a:solidFill>
                <a:srgbClr val="44546A"/>
              </a:solidFill>
            </a:endParaRPr>
          </a:p>
          <a:p>
            <a:pPr marL="236538" indent="-236538">
              <a:buFont typeface="Arial" panose="020B0604020202020204" pitchFamily="34" charset="0"/>
              <a:buChar char="•"/>
            </a:pPr>
            <a:r>
              <a:rPr lang="en-US" dirty="0" smtClean="0">
                <a:solidFill>
                  <a:srgbClr val="44546A"/>
                </a:solidFill>
              </a:rPr>
              <a:t>Enables real time protection, on-demand scanning, and monitoring via Microsoft Antimalware for Cloud Services and Virtual Machines</a:t>
            </a:r>
          </a:p>
          <a:p>
            <a:pPr marL="236538" indent="-236538">
              <a:buFont typeface="Arial" panose="020B0604020202020204" pitchFamily="34" charset="0"/>
              <a:buChar char="•"/>
            </a:pPr>
            <a:endParaRPr lang="en-US" dirty="0" smtClean="0">
              <a:solidFill>
                <a:srgbClr val="44546A"/>
              </a:solidFill>
            </a:endParaRPr>
          </a:p>
          <a:p>
            <a:pPr>
              <a:spcAft>
                <a:spcPts val="600"/>
              </a:spcAft>
            </a:pPr>
            <a:r>
              <a:rPr lang="en-US" sz="1400" b="1" dirty="0" smtClean="0">
                <a:solidFill>
                  <a:srgbClr val="0171B0"/>
                </a:solidFill>
              </a:rPr>
              <a:t>CUSTOMER:</a:t>
            </a:r>
            <a:endParaRPr lang="en-US" sz="1400" b="1" dirty="0" smtClean="0">
              <a:solidFill>
                <a:srgbClr val="44546A"/>
              </a:solidFill>
            </a:endParaRPr>
          </a:p>
          <a:p>
            <a:pPr marL="236538" indent="-236538">
              <a:buFont typeface="Arial" panose="020B0604020202020204" pitchFamily="34" charset="0"/>
              <a:buChar char="•"/>
            </a:pPr>
            <a:r>
              <a:rPr lang="en-US" dirty="0" smtClean="0">
                <a:solidFill>
                  <a:srgbClr val="44546A"/>
                </a:solidFill>
              </a:rPr>
              <a:t>Configures Microsoft Antimalware or an AV/AM solution from a partner</a:t>
            </a:r>
          </a:p>
          <a:p>
            <a:pPr marL="236538" indent="-236538">
              <a:buFont typeface="Arial" panose="020B0604020202020204" pitchFamily="34" charset="0"/>
              <a:buChar char="•"/>
            </a:pPr>
            <a:r>
              <a:rPr lang="en-US" dirty="0" smtClean="0">
                <a:solidFill>
                  <a:srgbClr val="44546A"/>
                </a:solidFill>
              </a:rPr>
              <a:t>Extracts events to SIEM</a:t>
            </a:r>
          </a:p>
          <a:p>
            <a:pPr marL="236538" indent="-236538">
              <a:buFont typeface="Arial" panose="020B0604020202020204" pitchFamily="34" charset="0"/>
              <a:buChar char="•"/>
            </a:pPr>
            <a:r>
              <a:rPr lang="en-US" dirty="0" smtClean="0">
                <a:solidFill>
                  <a:srgbClr val="44546A"/>
                </a:solidFill>
              </a:rPr>
              <a:t>Monitors alerts &amp; reports</a:t>
            </a:r>
          </a:p>
          <a:p>
            <a:pPr marL="236538" indent="-236538">
              <a:buFont typeface="Arial" panose="020B0604020202020204" pitchFamily="34" charset="0"/>
              <a:buChar char="•"/>
            </a:pPr>
            <a:r>
              <a:rPr lang="en-US" dirty="0" smtClean="0">
                <a:solidFill>
                  <a:srgbClr val="44546A"/>
                </a:solidFill>
              </a:rPr>
              <a:t>Responds to incidents</a:t>
            </a:r>
          </a:p>
          <a:p>
            <a:pPr marL="236538" marR="0" indent="-236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For added assurance, VMs can be routinely reimaged to clean out intrusions that may have gone undetected. </a:t>
            </a:r>
            <a:endParaRPr lang="en-US" dirty="0" smtClean="0">
              <a:solidFill>
                <a:srgbClr val="44546A"/>
              </a:solidFill>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latin typeface="Calibri"/>
              </a:rPr>
              <a:pPr/>
              <a:t>40</a:t>
            </a:fld>
            <a:endParaRPr lang="en-US" dirty="0">
              <a:solidFill>
                <a:prstClr val="black"/>
              </a:solidFill>
              <a:latin typeface="Calibri"/>
            </a:endParaRPr>
          </a:p>
        </p:txBody>
      </p:sp>
    </p:spTree>
    <p:extLst>
      <p:ext uri="{BB962C8B-B14F-4D97-AF65-F5344CB8AC3E}">
        <p14:creationId xmlns:p14="http://schemas.microsoft.com/office/powerpoint/2010/main" val="332024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81">
              <a:lnSpc>
                <a:spcPct val="90000"/>
              </a:lnSpc>
              <a:spcBef>
                <a:spcPts val="600"/>
              </a:spcBef>
              <a:defRPr/>
            </a:pPr>
            <a:r>
              <a:rPr lang="en-US" sz="900" b="1" dirty="0" smtClean="0">
                <a:solidFill>
                  <a:schemeClr val="bg2"/>
                </a:solidFill>
              </a:rPr>
              <a:t>Creation, monitoring, management, and deployment of resources in hybrid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Securely manage and monitor tasks using a runbook across on-premises and cloud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Automate repetitive tasks with Azure Automation to start runbooks daily, hourly, or at a single point in the future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Ready-to-use automation sample, utility, and scenario runbooks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Import sample runbooks from Runbook Gallery or create your own</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Leverage the work of the community to build runbooks quickly</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9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900" b="1" spc="-70" dirty="0" smtClean="0">
                <a:solidFill>
                  <a:srgbClr val="00187B"/>
                </a:solidFill>
              </a:rPr>
              <a:t>Runbook monitoring with easy-to-read dashboard charts and log records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Use the chart, jobs table, and quick-glance section of the automation dashboard</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Monitor the state of your runbooks and troubleshoot your runbook jobs</a:t>
            </a: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0081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solidFill>
                  <a:srgbClr val="00187B"/>
                </a:solidFill>
              </a:rPr>
              <a:t>Ability to define recovery plans and easy-to-manage recovery points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Help eliminate the chance of data loss in case of disaster, with better recovery points management</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Meet the business requirements of cloud protection with customized recovery plans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Maximum uptime with resource health assessment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spc="-20" dirty="0" smtClean="0">
                <a:gradFill>
                  <a:gsLst>
                    <a:gs pos="0">
                      <a:srgbClr val="505050"/>
                    </a:gs>
                    <a:gs pos="100000">
                      <a:srgbClr val="505050"/>
                    </a:gs>
                  </a:gsLst>
                  <a:lin ang="5400000" scaled="0"/>
                </a:gradFill>
              </a:rPr>
              <a:t>Get continuous health monitoring of protected instances, remotely or on local servers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spc="-70" dirty="0" smtClean="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Unified solution for protecting data on-premises and in the cloud</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spc="-20" dirty="0" smtClean="0">
                <a:gradFill>
                  <a:gsLst>
                    <a:gs pos="0">
                      <a:srgbClr val="505050"/>
                    </a:gs>
                    <a:gs pos="100000">
                      <a:srgbClr val="505050"/>
                    </a:gs>
                  </a:gsLst>
                  <a:lin ang="5400000" scaled="0"/>
                </a:gradFill>
              </a:rPr>
              <a:t>Protect your critical systems and applications, including Microsoft SharePoint, Exchange, SQL Server, files and folders, Windows servers, Windows clients, and Azure IaaS virtual machines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681579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Comprehensive updates assessment across datacenters and public clouds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Identify missing system updates across all servers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Enable cloud-based patch management for all your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Know which of your servers have the latest updates and which need them</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spc="-70" dirty="0" smtClean="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Detection of breaches and threats with malware assessment </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Quickly assess servers that are infected by malware</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Assess the risk and health of Active Directory and SQL Server</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Use built-in search queries for issues that require your attention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spc="-70" dirty="0" smtClean="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Compliance and certifications from industry standards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Ensure that your IT infrastructure meets compliance standards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Collect security logs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Perform audits at regular intervals</a:t>
            </a:r>
          </a:p>
          <a:p>
            <a:pPr defTabSz="914281" fontAlgn="base">
              <a:lnSpc>
                <a:spcPct val="90000"/>
              </a:lnSpc>
              <a:spcBef>
                <a:spcPts val="588"/>
              </a:spcBef>
              <a:spcAft>
                <a:spcPct val="0"/>
              </a:spcAft>
              <a:defRPr/>
            </a:pPr>
            <a:endParaRPr lang="en-US" sz="9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384996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07088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7E961DF-979B-460E-8DB8-B20855B810E3}"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103703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19695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560908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6048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E45BE749-A8A9-47C3-9EFD-75E7FFD9C0BD}" type="slidenum">
              <a:rPr lang="ko-KR" altLang="en-US" smtClean="0"/>
              <a:t>50</a:t>
            </a:fld>
            <a:endParaRPr lang="ko-KR" altLang="en-US"/>
          </a:p>
        </p:txBody>
      </p:sp>
    </p:spTree>
    <p:extLst>
      <p:ext uri="{BB962C8B-B14F-4D97-AF65-F5344CB8AC3E}">
        <p14:creationId xmlns:p14="http://schemas.microsoft.com/office/powerpoint/2010/main" val="517268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7E961DF-979B-460E-8DB8-B20855B810E3}"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4918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7E961DF-979B-460E-8DB8-B20855B810E3}" type="datetime1">
              <a:rPr lang="en-US" altLang="ko-KR"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1322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E45BE749-A8A9-47C3-9EFD-75E7FFD9C0BD}" type="slidenum">
              <a:rPr lang="ko-KR" altLang="en-US" smtClean="0"/>
              <a:t>8</a:t>
            </a:fld>
            <a:endParaRPr lang="ko-KR" altLang="en-US"/>
          </a:p>
        </p:txBody>
      </p:sp>
    </p:spTree>
    <p:extLst>
      <p:ext uri="{BB962C8B-B14F-4D97-AF65-F5344CB8AC3E}">
        <p14:creationId xmlns:p14="http://schemas.microsoft.com/office/powerpoint/2010/main" val="1307744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E45BE749-A8A9-47C3-9EFD-75E7FFD9C0BD}" type="slidenum">
              <a:rPr lang="ko-KR" altLang="en-US" smtClean="0"/>
              <a:t>10</a:t>
            </a:fld>
            <a:endParaRPr lang="ko-KR" altLang="en-US"/>
          </a:p>
        </p:txBody>
      </p:sp>
    </p:spTree>
    <p:extLst>
      <p:ext uri="{BB962C8B-B14F-4D97-AF65-F5344CB8AC3E}">
        <p14:creationId xmlns:p14="http://schemas.microsoft.com/office/powerpoint/2010/main" val="125896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86010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250210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Master" Target="../slideMasters/slideMaster10.xml"/><Relationship Id="rId4" Type="http://schemas.openxmlformats.org/officeDocument/2006/relationships/image" Target="../media/image46.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4.xml"/><Relationship Id="rId5" Type="http://schemas.openxmlformats.org/officeDocument/2006/relationships/image" Target="../media/image14.png"/><Relationship Id="rId4" Type="http://schemas.microsoft.com/office/2007/relationships/hdphoto" Target="../media/hdphoto1.wdp"/></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표지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195" y="2281537"/>
            <a:ext cx="11169611" cy="1427162"/>
          </a:xfrm>
        </p:spPr>
        <p:txBody>
          <a:bodyPr anchor="ctr">
            <a:normAutofit/>
          </a:bodyPr>
          <a:lstStyle>
            <a:lvl1pPr algn="ctr">
              <a:defRPr sz="4800">
                <a:solidFill>
                  <a:schemeClr val="bg1"/>
                </a:solidFill>
              </a:defRPr>
            </a:lvl1pPr>
          </a:lstStyle>
          <a:p>
            <a:r>
              <a:rPr lang="en-US" altLang="ko-KR" dirty="0" smtClean="0"/>
              <a:t>Click to edit Master title style</a:t>
            </a:r>
            <a:endParaRPr lang="ko-KR" altLang="en-US" dirty="0"/>
          </a:p>
        </p:txBody>
      </p:sp>
      <p:sp>
        <p:nvSpPr>
          <p:cNvPr id="3" name="Subtitle 2"/>
          <p:cNvSpPr>
            <a:spLocks noGrp="1"/>
          </p:cNvSpPr>
          <p:nvPr>
            <p:ph type="subTitle" idx="1"/>
          </p:nvPr>
        </p:nvSpPr>
        <p:spPr>
          <a:xfrm>
            <a:off x="511195" y="3881737"/>
            <a:ext cx="11169611"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smtClean="0"/>
              <a:t>Click to edit Master subtitle style</a:t>
            </a:r>
            <a:endParaRPr lang="ko-KR" altLang="en-US"/>
          </a:p>
        </p:txBody>
      </p:sp>
      <p:pic>
        <p:nvPicPr>
          <p:cNvPr id="9" name="Picture 8" descr="Microsoft logo and taglin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black">
          <a:xfrm>
            <a:off x="534709" y="6364651"/>
            <a:ext cx="1595652" cy="268366"/>
          </a:xfrm>
          <a:prstGeom prst="rect">
            <a:avLst/>
          </a:prstGeom>
          <a:noFill/>
          <a:ln>
            <a:noFill/>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194815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color backgroun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91440" tIns="91440">
            <a:normAutofit/>
          </a:bodyPr>
          <a:lstStyle>
            <a:lvl1pPr algn="l">
              <a:defRPr sz="400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91440" tIns="91440">
            <a:normAutofit/>
          </a:bodyPr>
          <a:lstStyle>
            <a:lvl1pPr marL="0" indent="0">
              <a:lnSpc>
                <a:spcPct val="100000"/>
              </a:lnSpc>
              <a:buFontTx/>
              <a:buNone/>
              <a:defRPr sz="1866" baseline="0">
                <a:solidFill>
                  <a:schemeClr val="bg1"/>
                </a:solidFill>
                <a:latin typeface="+mn-lt"/>
              </a:defRPr>
            </a:lvl1pPr>
            <a:lvl2pPr marL="0" indent="0">
              <a:buFontTx/>
              <a:buNone/>
              <a:defRPr sz="1866" baseline="0">
                <a:latin typeface="Segoe Pro Light"/>
              </a:defRPr>
            </a:lvl2pPr>
            <a:lvl3pPr marL="0" indent="0">
              <a:buFontTx/>
              <a:buNone/>
              <a:defRPr sz="1866" baseline="0">
                <a:latin typeface="Segoe Pro Light"/>
              </a:defRPr>
            </a:lvl3pPr>
            <a:lvl4pPr marL="0" indent="0">
              <a:buFontTx/>
              <a:buNone/>
              <a:defRPr sz="1866" baseline="0">
                <a:latin typeface="Segoe Pro Light"/>
              </a:defRPr>
            </a:lvl4pPr>
            <a:lvl5pPr marL="0" indent="0">
              <a:buFontTx/>
              <a:buNone/>
              <a:defRPr sz="1866" baseline="0">
                <a:latin typeface="Segoe Pro Light"/>
              </a:defRPr>
            </a:lvl5pPr>
          </a:lstStyle>
          <a:p>
            <a:pPr lvl="0"/>
            <a:r>
              <a:rPr lang="en-US" dirty="0" smtClean="0"/>
              <a:t>Click to edit slide content</a:t>
            </a:r>
          </a:p>
        </p:txBody>
      </p:sp>
      <p:sp>
        <p:nvSpPr>
          <p:cNvPr id="6" name="Picture Placeholder 2"/>
          <p:cNvSpPr>
            <a:spLocks noGrp="1"/>
          </p:cNvSpPr>
          <p:nvPr>
            <p:ph type="pic" sz="quarter" idx="17"/>
          </p:nvPr>
        </p:nvSpPr>
        <p:spPr>
          <a:xfrm>
            <a:off x="0" y="0"/>
            <a:ext cx="1219200" cy="1219200"/>
          </a:xfrm>
        </p:spPr>
        <p:txBody>
          <a:bodyPr/>
          <a:lstStyle>
            <a:lvl1pPr marL="0" indent="0">
              <a:buNone/>
              <a:defRPr>
                <a:solidFill>
                  <a:srgbClr val="000000"/>
                </a:solidFill>
              </a:defRPr>
            </a:lvl1pPr>
          </a:lstStyle>
          <a:p>
            <a:endParaRPr lang="en-US" dirty="0"/>
          </a:p>
        </p:txBody>
      </p:sp>
      <p:sp>
        <p:nvSpPr>
          <p:cNvPr id="7" name="Picture Placeholder 2"/>
          <p:cNvSpPr>
            <a:spLocks noGrp="1"/>
          </p:cNvSpPr>
          <p:nvPr>
            <p:ph type="pic" sz="quarter" idx="18"/>
          </p:nvPr>
        </p:nvSpPr>
        <p:spPr>
          <a:xfrm>
            <a:off x="10668001" y="0"/>
            <a:ext cx="1524000" cy="559816"/>
          </a:xfrm>
        </p:spPr>
        <p:txBody>
          <a:bodyPr/>
          <a:lstStyle>
            <a:lvl1pPr marL="0" indent="0">
              <a:buNone/>
              <a:defRPr>
                <a:solidFill>
                  <a:srgbClr val="000000"/>
                </a:solidFill>
              </a:defRPr>
            </a:lvl1pPr>
          </a:lstStyle>
          <a:p>
            <a:endParaRPr lang="en-US" dirty="0"/>
          </a:p>
        </p:txBody>
      </p:sp>
    </p:spTree>
    <p:extLst>
      <p:ext uri="{BB962C8B-B14F-4D97-AF65-F5344CB8AC3E}">
        <p14:creationId xmlns:p14="http://schemas.microsoft.com/office/powerpoint/2010/main" val="251046923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5294">
                <a:gradFill>
                  <a:gsLst>
                    <a:gs pos="1250">
                      <a:srgbClr val="505050"/>
                    </a:gs>
                    <a:gs pos="100000">
                      <a:srgbClr val="505050"/>
                    </a:gs>
                  </a:gsLst>
                  <a:lin ang="5400000" scaled="0"/>
                </a:gradFill>
                <a:latin typeface="맑은 고딕" panose="020B0503020000020004" pitchFamily="50" charset="-127"/>
              </a:rPr>
              <a:t>Cloud, an ‘evolution’ for IT</a:t>
            </a:r>
          </a:p>
        </p:txBody>
      </p:sp>
    </p:spTree>
    <p:extLst>
      <p:ext uri="{BB962C8B-B14F-4D97-AF65-F5344CB8AC3E}">
        <p14:creationId xmlns:p14="http://schemas.microsoft.com/office/powerpoint/2010/main" val="225874623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409466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5621268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5086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2307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79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sp>
        <p:nvSpPr>
          <p:cNvPr id="6" name="Rectangle 79"/>
          <p:cNvSpPr txBox="1">
            <a:spLocks noChangeArrowheads="1"/>
          </p:cNvSpPr>
          <p:nvPr userDrawn="1"/>
        </p:nvSpPr>
        <p:spPr bwMode="auto">
          <a:xfrm>
            <a:off x="2154768" y="6459539"/>
            <a:ext cx="7643284" cy="249237"/>
          </a:xfrm>
          <a:prstGeom prst="rect">
            <a:avLst/>
          </a:prstGeom>
          <a:noFill/>
          <a:ln>
            <a:noFill/>
          </a:ln>
          <a:extLst>
            <a:ext uri="{909E8E84-426E-40dd-AFC4-6F175D3DCCD1}"/>
            <a:ext uri="{91240B29-F687-4f45-9708-019B960494DF}"/>
          </a:extLst>
        </p:spPr>
        <p:txBody>
          <a:bodyPr anchor="b"/>
          <a:lstStyle>
            <a:lvl1pPr>
              <a:defRPr sz="3200" b="1">
                <a:solidFill>
                  <a:schemeClr val="tx1"/>
                </a:solidFill>
                <a:latin typeface="Arial" panose="020B0604020202020204" pitchFamily="34" charset="0"/>
                <a:ea typeface="MS PGothic" panose="020B0600070205080204" pitchFamily="34" charset="-128"/>
              </a:defRPr>
            </a:lvl1pPr>
            <a:lvl2pPr marL="742950" indent="-285750">
              <a:defRPr sz="3200" b="1">
                <a:solidFill>
                  <a:schemeClr val="tx1"/>
                </a:solidFill>
                <a:latin typeface="Arial" panose="020B0604020202020204" pitchFamily="34" charset="0"/>
                <a:ea typeface="MS PGothic" panose="020B0600070205080204" pitchFamily="34" charset="-128"/>
              </a:defRPr>
            </a:lvl2pPr>
            <a:lvl3pPr marL="1143000" indent="-228600">
              <a:defRPr sz="3200" b="1">
                <a:solidFill>
                  <a:schemeClr val="tx1"/>
                </a:solidFill>
                <a:latin typeface="Arial" panose="020B0604020202020204" pitchFamily="34" charset="0"/>
                <a:ea typeface="MS PGothic" panose="020B0600070205080204" pitchFamily="34" charset="-128"/>
              </a:defRPr>
            </a:lvl3pPr>
            <a:lvl4pPr marL="1600200" indent="-228600">
              <a:defRPr sz="3200" b="1">
                <a:solidFill>
                  <a:schemeClr val="tx1"/>
                </a:solidFill>
                <a:latin typeface="Arial" panose="020B0604020202020204" pitchFamily="34" charset="0"/>
                <a:ea typeface="MS PGothic" panose="020B0600070205080204" pitchFamily="34" charset="-128"/>
              </a:defRPr>
            </a:lvl4pPr>
            <a:lvl5pPr marL="2057400" indent="-228600">
              <a:defRPr sz="3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80000"/>
              </a:lnSpc>
              <a:spcBef>
                <a:spcPct val="0"/>
              </a:spcBef>
              <a:spcAft>
                <a:spcPct val="0"/>
              </a:spcAft>
              <a:defRPr sz="3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80000"/>
              </a:lnSpc>
              <a:spcBef>
                <a:spcPct val="0"/>
              </a:spcBef>
              <a:spcAft>
                <a:spcPct val="0"/>
              </a:spcAft>
              <a:defRPr sz="3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80000"/>
              </a:lnSpc>
              <a:spcBef>
                <a:spcPct val="0"/>
              </a:spcBef>
              <a:spcAft>
                <a:spcPct val="0"/>
              </a:spcAft>
              <a:defRPr sz="3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80000"/>
              </a:lnSpc>
              <a:spcBef>
                <a:spcPct val="0"/>
              </a:spcBef>
              <a:spcAft>
                <a:spcPct val="0"/>
              </a:spcAft>
              <a:defRPr sz="3200" b="1">
                <a:solidFill>
                  <a:schemeClr val="tx1"/>
                </a:solidFill>
                <a:latin typeface="Arial" panose="020B0604020202020204" pitchFamily="34" charset="0"/>
                <a:ea typeface="MS PGothic" panose="020B0600070205080204" pitchFamily="34" charset="-128"/>
              </a:defRPr>
            </a:lvl9pPr>
          </a:lstStyle>
          <a:p>
            <a:pPr algn="ctr" defTabSz="914133" latinLnBrk="0">
              <a:defRPr/>
            </a:pPr>
            <a:r>
              <a:rPr lang="es-ES" altLang="es-ES" sz="1100" dirty="0" smtClean="0">
                <a:solidFill>
                  <a:srgbClr val="969696"/>
                </a:solidFill>
                <a:latin typeface="Arial Black" panose="020B0A04020102020204" pitchFamily="34" charset="0"/>
              </a:rPr>
              <a:t>Retos y Ventajas del Cloud Computing para la Gobernanza de IT</a:t>
            </a:r>
          </a:p>
        </p:txBody>
      </p:sp>
      <p:sp>
        <p:nvSpPr>
          <p:cNvPr id="4" name="1 Título"/>
          <p:cNvSpPr>
            <a:spLocks noGrp="1"/>
          </p:cNvSpPr>
          <p:nvPr>
            <p:ph type="title"/>
          </p:nvPr>
        </p:nvSpPr>
        <p:spPr>
          <a:xfrm>
            <a:off x="296335" y="182564"/>
            <a:ext cx="11360150" cy="573087"/>
          </a:xfrm>
        </p:spPr>
        <p:txBody>
          <a:bodyPr/>
          <a:lstStyle>
            <a:lvl1pPr>
              <a:defRPr sz="2800"/>
            </a:lvl1pPr>
          </a:lstStyle>
          <a:p>
            <a:r>
              <a:rPr lang="es-ES" dirty="0" smtClean="0"/>
              <a:t>Haga clic para modificar el estilo de título del patrón</a:t>
            </a:r>
            <a:endParaRPr lang="es-ES" dirty="0"/>
          </a:p>
        </p:txBody>
      </p:sp>
      <p:sp>
        <p:nvSpPr>
          <p:cNvPr id="5" name="2 Marcador de contenido"/>
          <p:cNvSpPr>
            <a:spLocks noGrp="1"/>
          </p:cNvSpPr>
          <p:nvPr>
            <p:ph idx="1"/>
          </p:nvPr>
        </p:nvSpPr>
        <p:spPr>
          <a:xfrm>
            <a:off x="298451" y="1320800"/>
            <a:ext cx="11379200" cy="2247426"/>
          </a:xfrm>
        </p:spPr>
        <p:txBody>
          <a:bodyPr/>
          <a:lstStyle>
            <a:lvl1pPr>
              <a:defRPr sz="2400"/>
            </a:lvl1pPr>
            <a:lvl2pPr>
              <a:defRPr sz="2400"/>
            </a:lvl2pPr>
            <a:lvl3pPr>
              <a:defRPr sz="2400"/>
            </a:lvl3pPr>
            <a:lvl4pPr>
              <a:defRPr sz="2400"/>
            </a:lvl4pPr>
            <a:lvl5pPr>
              <a:defRPr sz="24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Tree>
    <p:extLst>
      <p:ext uri="{BB962C8B-B14F-4D97-AF65-F5344CB8AC3E}">
        <p14:creationId xmlns:p14="http://schemas.microsoft.com/office/powerpoint/2010/main" val="20569767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310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310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133" latinLnBrk="0"/>
            <a:r>
              <a:rPr lang="en-US" smtClean="0">
                <a:solidFill>
                  <a:srgbClr val="505050"/>
                </a:solidFill>
              </a:rPr>
              <a:t>NDA Confidential</a:t>
            </a:r>
            <a:endParaRPr lang="en-US" dirty="0" smtClean="0">
              <a:solidFill>
                <a:srgbClr val="50505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133" latinLnBrk="0"/>
            <a:fld id="{327641C4-0403-40E4-A8D2-26146B783C40}" type="slidenum">
              <a:rPr lang="en-US" smtClean="0">
                <a:solidFill>
                  <a:srgbClr val="505050"/>
                </a:solidFill>
              </a:rPr>
              <a:pPr defTabSz="914133" latinLnBrk="0"/>
              <a:t>‹#›</a:t>
            </a:fld>
            <a:endParaRPr lang="en-US">
              <a:solidFill>
                <a:srgbClr val="505050"/>
              </a:solidFill>
            </a:endParaRPr>
          </a:p>
        </p:txBody>
      </p:sp>
    </p:spTree>
    <p:extLst>
      <p:ext uri="{BB962C8B-B14F-4D97-AF65-F5344CB8AC3E}">
        <p14:creationId xmlns:p14="http://schemas.microsoft.com/office/powerpoint/2010/main" val="15885960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56435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214531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418772658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609468">
              <a:defRPr/>
            </a:pPr>
            <a:fld id="{74A398B2-5A34-1A4A-811E-F4027282568C}" type="slidenum">
              <a:rPr lang="en-US" smtClean="0">
                <a:solidFill>
                  <a:srgbClr val="FFFFFF"/>
                </a:solidFill>
              </a:rPr>
              <a:pPr defTabSz="609468">
                <a:defRPr/>
              </a:pPr>
              <a:t>‹#›</a:t>
            </a:fld>
            <a:endParaRPr lang="en-US">
              <a:solidFill>
                <a:srgbClr val="FFFFFF"/>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461333" indent="-461333">
              <a:spcBef>
                <a:spcPts val="400"/>
              </a:spcBef>
              <a:buFont typeface="Arial" panose="020B0604020202020204" pitchFamily="34" charset="0"/>
              <a:buChar char="•"/>
              <a:defRPr sz="4000" baseline="0">
                <a:solidFill>
                  <a:schemeClr val="tx1"/>
                </a:solidFill>
                <a:latin typeface="Segoe UI Light" pitchFamily="34" charset="0"/>
              </a:defRPr>
            </a:lvl1pPr>
            <a:lvl2pPr marL="988269" indent="-526936">
              <a:buFont typeface="Arial" panose="020B0604020202020204" pitchFamily="34" charset="0"/>
              <a:buChar char="•"/>
              <a:defRPr sz="4000" baseline="0">
                <a:latin typeface="Segoe UI Light" panose="020B0502040204020203" pitchFamily="34" charset="0"/>
                <a:cs typeface="Segoe UI Light" panose="020B0502040204020203" pitchFamily="34" charset="0"/>
              </a:defRPr>
            </a:lvl2pPr>
            <a:lvl3pPr marL="1527901" indent="-524142">
              <a:buFont typeface="Arial" panose="020B0604020202020204" pitchFamily="34" charset="0"/>
              <a:buChar char="•"/>
              <a:defRPr sz="4000" baseline="0">
                <a:latin typeface="Segoe UI Light" panose="020B0502040204020203" pitchFamily="34" charset="0"/>
                <a:cs typeface="Segoe UI Light" panose="020B0502040204020203" pitchFamily="34" charset="0"/>
              </a:defRPr>
            </a:lvl3pPr>
            <a:lvl4pPr marL="1750103" indent="-609468">
              <a:buFont typeface="Arial" panose="020B0604020202020204" pitchFamily="34" charset="0"/>
              <a:buChar char="•"/>
              <a:defRPr sz="4000" baseline="0">
                <a:latin typeface="Segoe UI Light" panose="020B0502040204020203" pitchFamily="34" charset="0"/>
                <a:cs typeface="Segoe UI Light" panose="020B0502040204020203" pitchFamily="34" charset="0"/>
              </a:defRPr>
            </a:lvl4pPr>
            <a:lvl5pPr marL="2052721" indent="-524819">
              <a:buFont typeface="Arial" panose="020B0604020202020204" pitchFamily="34" charset="0"/>
              <a:buChar char="•"/>
              <a:defRPr sz="4000" baseline="0">
                <a:latin typeface="Segoe UI Light" panose="020B0502040204020203" pitchFamily="34" charset="0"/>
                <a:cs typeface="Segoe UI Light" panose="020B0502040204020203" pitchFamily="34" charset="0"/>
              </a:defRPr>
            </a:lvl5pPr>
            <a:lvl6pPr marL="380917" indent="-380917">
              <a:buFont typeface="Arial" panose="020B0604020202020204" pitchFamily="34" charset="0"/>
              <a:buChar char="•"/>
              <a:defRPr/>
            </a:lvl6pPr>
          </a:lstStyle>
          <a:p>
            <a:pPr lvl="0"/>
            <a:r>
              <a:rPr lang="en-US" dirty="0"/>
              <a:t>Click to edit slide </a:t>
            </a:r>
            <a:r>
              <a:rPr lang="en-US" dirty="0" smtClean="0"/>
              <a:t>content</a:t>
            </a:r>
          </a:p>
          <a:p>
            <a:pPr lvl="1"/>
            <a:r>
              <a:rPr lang="en-US" dirty="0" smtClean="0"/>
              <a:t>Level 2</a:t>
            </a:r>
          </a:p>
          <a:p>
            <a:pPr lvl="2"/>
            <a:r>
              <a:rPr lang="en-US" dirty="0" smtClean="0"/>
              <a:t>Level 3</a:t>
            </a:r>
          </a:p>
          <a:p>
            <a:pPr lvl="4"/>
            <a:r>
              <a:rPr lang="en-US" dirty="0" smtClean="0"/>
              <a:t>Level 4</a:t>
            </a:r>
          </a:p>
          <a:p>
            <a:pPr lvl="5"/>
            <a:endParaRPr lang="en-US" dirty="0"/>
          </a:p>
        </p:txBody>
      </p:sp>
    </p:spTree>
    <p:extLst>
      <p:ext uri="{BB962C8B-B14F-4D97-AF65-F5344CB8AC3E}">
        <p14:creationId xmlns:p14="http://schemas.microsoft.com/office/powerpoint/2010/main" val="118944128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ko-KR" altLang="en-US" smtClean="0"/>
              <a:t>마스터 제목 스타일 편집</a:t>
            </a:r>
            <a:endParaRPr lang="ko-KR" altLang="en-US" dirty="0"/>
          </a:p>
        </p:txBody>
      </p:sp>
      <p:sp>
        <p:nvSpPr>
          <p:cNvPr id="3" name="Content Placeholder 2"/>
          <p:cNvSpPr>
            <a:spLocks noGrp="1"/>
          </p:cNvSpPr>
          <p:nvPr>
            <p:ph idx="1"/>
          </p:nvPr>
        </p:nvSpPr>
        <p:spPr/>
        <p:txBody>
          <a:bodyPr>
            <a:normAutofit/>
          </a:bodyPr>
          <a:lstStyle>
            <a:lvl1pPr>
              <a:defRPr sz="1600"/>
            </a:lvl1pPr>
            <a:lvl2pPr marL="452352" indent="-269824">
              <a:defRPr sz="1400"/>
            </a:lvl2pPr>
            <a:lvl3pPr marL="720586" indent="-268237">
              <a:buFont typeface="Arial" panose="020B0604020202020204" pitchFamily="34" charset="0"/>
              <a:buChar char="•"/>
              <a:defRPr sz="1200"/>
            </a:lvl3pPr>
            <a:lvl4pPr marL="988823" indent="-268237">
              <a:buFont typeface="Wingdings" panose="05000000000000000000" pitchFamily="2" charset="2"/>
              <a:buChar char="ü"/>
              <a:defRPr sz="1100"/>
            </a:lvl4pPr>
            <a:lvl5pPr marL="1063421" indent="-171417">
              <a:buFont typeface="Wingdings" panose="05000000000000000000" pitchFamily="2" charset="2"/>
              <a:buChar char="Ø"/>
              <a:defRPr sz="1100"/>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8" name="Text Placeholder 7"/>
          <p:cNvSpPr>
            <a:spLocks noGrp="1"/>
          </p:cNvSpPr>
          <p:nvPr>
            <p:ph type="body" sz="quarter" idx="10"/>
          </p:nvPr>
        </p:nvSpPr>
        <p:spPr>
          <a:xfrm>
            <a:off x="312418" y="783773"/>
            <a:ext cx="11567160" cy="429208"/>
          </a:xfrm>
        </p:spPr>
        <p:txBody>
          <a:bodyPr rtlCol="0" anchor="ctr">
            <a:normAutofit/>
          </a:bodyPr>
          <a:lstStyle>
            <a:lvl1pPr marL="0" indent="0">
              <a:buNone/>
              <a:defRPr lang="ko-KR" altLang="en-US" sz="1800" b="0" baseline="0" dirty="0">
                <a:latin typeface="+mn-lt"/>
                <a:ea typeface="+mn-ea"/>
                <a:cs typeface="+mj-cs"/>
              </a:defRPr>
            </a:lvl1pPr>
          </a:lstStyle>
          <a:p>
            <a:pPr lvl="0"/>
            <a:r>
              <a:rPr lang="ko-KR" altLang="en-US" smtClean="0"/>
              <a:t>마스터 텍스트 스타일을 편집합니다</a:t>
            </a:r>
          </a:p>
        </p:txBody>
      </p:sp>
    </p:spTree>
    <p:extLst>
      <p:ext uri="{BB962C8B-B14F-4D97-AF65-F5344CB8AC3E}">
        <p14:creationId xmlns:p14="http://schemas.microsoft.com/office/powerpoint/2010/main" val="21372548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2731769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dirty="0"/>
          </a:p>
        </p:txBody>
      </p:sp>
    </p:spTree>
    <p:extLst>
      <p:ext uri="{BB962C8B-B14F-4D97-AF65-F5344CB8AC3E}">
        <p14:creationId xmlns:p14="http://schemas.microsoft.com/office/powerpoint/2010/main" val="25581514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343838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dirty="0"/>
          </a:p>
        </p:txBody>
      </p:sp>
    </p:spTree>
    <p:extLst>
      <p:ext uri="{BB962C8B-B14F-4D97-AF65-F5344CB8AC3E}">
        <p14:creationId xmlns:p14="http://schemas.microsoft.com/office/powerpoint/2010/main" val="387575408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dirty="0"/>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gridCol w="2764105"/>
                <a:gridCol w="2764105"/>
                <a:gridCol w="2764105"/>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78519503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a:pPr/>
              <a:t>‹#›</a:t>
            </a:fld>
            <a:endParaRPr dirty="0"/>
          </a:p>
        </p:txBody>
      </p:sp>
    </p:spTree>
    <p:extLst>
      <p:ext uri="{BB962C8B-B14F-4D97-AF65-F5344CB8AC3E}">
        <p14:creationId xmlns:p14="http://schemas.microsoft.com/office/powerpoint/2010/main" val="36513620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69820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dirty="0"/>
          </a:p>
        </p:txBody>
      </p:sp>
    </p:spTree>
    <p:extLst>
      <p:ext uri="{BB962C8B-B14F-4D97-AF65-F5344CB8AC3E}">
        <p14:creationId xmlns:p14="http://schemas.microsoft.com/office/powerpoint/2010/main" val="405074826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454" y="1189177"/>
            <a:ext cx="5498540" cy="2377940"/>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333615" y="1189177"/>
            <a:ext cx="5499929" cy="2377940"/>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Box 2"/>
          <p:cNvSpPr txBox="1"/>
          <p:nvPr userDrawn="1"/>
        </p:nvSpPr>
        <p:spPr>
          <a:xfrm>
            <a:off x="356941" y="6259048"/>
            <a:ext cx="1671851" cy="544765"/>
          </a:xfrm>
          <a:prstGeom prst="rect">
            <a:avLst/>
          </a:prstGeom>
          <a:noFill/>
        </p:spPr>
        <p:txBody>
          <a:bodyPr wrap="square" lIns="182880" tIns="146304" rIns="182880" bIns="146304" rtlCol="0">
            <a:spAutoFit/>
          </a:bodyPr>
          <a:lstStyle/>
          <a:p>
            <a:pPr latinLnBrk="0">
              <a:lnSpc>
                <a:spcPct val="90000"/>
              </a:lnSpc>
            </a:pPr>
            <a:r>
              <a:rPr lang="en-US" dirty="0" smtClean="0">
                <a:gradFill>
                  <a:gsLst>
                    <a:gs pos="2917">
                      <a:prstClr val="black"/>
                    </a:gs>
                    <a:gs pos="30000">
                      <a:prstClr val="black"/>
                    </a:gs>
                  </a:gsLst>
                  <a:lin ang="5400000" scaled="0"/>
                </a:gradFill>
              </a:rPr>
              <a:t>4/2/2014</a:t>
            </a:r>
          </a:p>
        </p:txBody>
      </p:sp>
    </p:spTree>
    <p:extLst>
      <p:ext uri="{BB962C8B-B14F-4D97-AF65-F5344CB8AC3E}">
        <p14:creationId xmlns:p14="http://schemas.microsoft.com/office/powerpoint/2010/main" val="3150991295"/>
      </p:ext>
    </p:extLst>
  </p:cSld>
  <p:clrMapOvr>
    <a:masterClrMapping/>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rgbClr val="3F3F3F"/>
                </a:solidFill>
                <a:latin typeface="+mn-lt"/>
              </a:defRPr>
            </a:lvl1pPr>
          </a:lstStyle>
          <a:p>
            <a:pPr defTabSz="609468">
              <a:defRPr/>
            </a:pPr>
            <a:fld id="{74A398B2-5A34-1A4A-811E-F4027282568C}" type="slidenum">
              <a:rPr lang="en-US" smtClean="0"/>
              <a:pPr defTabSz="609468">
                <a:defRPr/>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463195" indent="-463195">
              <a:spcBef>
                <a:spcPts val="400"/>
              </a:spcBef>
              <a:buFont typeface="Arial" panose="020B0604020202020204" pitchFamily="34" charset="0"/>
              <a:buChar char="•"/>
              <a:defRPr sz="4000" baseline="0">
                <a:solidFill>
                  <a:schemeClr val="bg1">
                    <a:lumMod val="75000"/>
                    <a:lumOff val="25000"/>
                  </a:schemeClr>
                </a:solidFill>
                <a:latin typeface="Segoe UI Light" pitchFamily="34" charset="0"/>
              </a:defRPr>
            </a:lvl1pPr>
            <a:lvl2pPr marL="987338" indent="-524142">
              <a:defRPr sz="4000">
                <a:solidFill>
                  <a:schemeClr val="bg1">
                    <a:lumMod val="75000"/>
                    <a:lumOff val="25000"/>
                  </a:schemeClr>
                </a:solidFill>
                <a:latin typeface="Segoe UI Light" panose="020B0502040204020203" pitchFamily="34" charset="0"/>
                <a:cs typeface="Segoe UI Light" panose="020B0502040204020203" pitchFamily="34" charset="0"/>
              </a:defRPr>
            </a:lvl2pPr>
            <a:lvl3pPr marL="1523670" indent="-536332">
              <a:defRPr sz="4000">
                <a:solidFill>
                  <a:schemeClr val="bg1">
                    <a:lumMod val="75000"/>
                    <a:lumOff val="25000"/>
                  </a:schemeClr>
                </a:solidFill>
                <a:latin typeface="Segoe UI Light" panose="020B0502040204020203" pitchFamily="34" charset="0"/>
                <a:cs typeface="Segoe UI Light" panose="020B0502040204020203" pitchFamily="34" charset="0"/>
              </a:defRPr>
            </a:lvl3pPr>
            <a:lvl4pPr>
              <a:defRPr sz="4000">
                <a:solidFill>
                  <a:schemeClr val="bg1">
                    <a:lumMod val="75000"/>
                    <a:lumOff val="25000"/>
                  </a:schemeClr>
                </a:solidFill>
                <a:latin typeface="Segoe UI Light" panose="020B0502040204020203" pitchFamily="34" charset="0"/>
                <a:cs typeface="Segoe UI Light" panose="020B0502040204020203" pitchFamily="34" charset="0"/>
              </a:defRPr>
            </a:lvl4pPr>
            <a:lvl5pPr marL="2047811" indent="-524142">
              <a:defRPr sz="4000">
                <a:solidFill>
                  <a:schemeClr val="bg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slide content</a:t>
            </a:r>
          </a:p>
          <a:p>
            <a:pPr lvl="1"/>
            <a:r>
              <a:rPr lang="en-US" dirty="0" smtClean="0"/>
              <a:t>Level 2</a:t>
            </a:r>
          </a:p>
          <a:p>
            <a:pPr lvl="2"/>
            <a:r>
              <a:rPr lang="en-US" dirty="0" smtClean="0"/>
              <a:t>Level 3</a:t>
            </a:r>
          </a:p>
          <a:p>
            <a:pPr lvl="4"/>
            <a:r>
              <a:rPr lang="en-US" dirty="0" smtClean="0"/>
              <a:t>Level 4</a:t>
            </a:r>
          </a:p>
          <a:p>
            <a:pPr lvl="5"/>
            <a:endParaRPr lang="en-US" dirty="0"/>
          </a:p>
        </p:txBody>
      </p:sp>
    </p:spTree>
    <p:extLst>
      <p:ext uri="{BB962C8B-B14F-4D97-AF65-F5344CB8AC3E}">
        <p14:creationId xmlns:p14="http://schemas.microsoft.com/office/powerpoint/2010/main" val="4218736825"/>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514281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079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11686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854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308821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6152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47328710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722817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980768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312805776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609468">
              <a:defRPr/>
            </a:pPr>
            <a:fld id="{74A398B2-5A34-1A4A-811E-F4027282568C}" type="slidenum">
              <a:rPr lang="en-US" smtClean="0">
                <a:solidFill>
                  <a:srgbClr val="FFFFFF"/>
                </a:solidFill>
              </a:rPr>
              <a:pPr defTabSz="609468">
                <a:defRPr/>
              </a:pPr>
              <a:t>‹#›</a:t>
            </a:fld>
            <a:endParaRPr lang="en-US">
              <a:solidFill>
                <a:srgbClr val="FFFFFF"/>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17" indent="-380917">
              <a:spcBef>
                <a:spcPts val="400"/>
              </a:spcBef>
              <a:buFont typeface="Arial" panose="020B0604020202020204" pitchFamily="34" charset="0"/>
              <a:buChar char="•"/>
              <a:defRPr sz="1866" baseline="0">
                <a:solidFill>
                  <a:schemeClr val="tx1"/>
                </a:solidFill>
                <a:latin typeface="+mn-lt"/>
              </a:defRPr>
            </a:lvl1pPr>
            <a:lvl2pPr>
              <a:defRPr/>
            </a:lvl2pPr>
            <a:lvl3pPr>
              <a:defRPr/>
            </a:lvl3pPr>
            <a:lvl4pPr>
              <a:defRPr baseline="0"/>
            </a:lvl4pPr>
            <a:lvl5pPr>
              <a:defRPr baseline="0"/>
            </a:lvl5pPr>
          </a:lstStyle>
          <a:p>
            <a:pPr lvl="0"/>
            <a:r>
              <a:rPr lang="en-US" dirty="0" smtClean="0"/>
              <a:t>Click to </a:t>
            </a:r>
            <a:r>
              <a:rPr lang="en-US" dirty="0"/>
              <a:t>edit </a:t>
            </a:r>
            <a:r>
              <a:rPr lang="en-US" dirty="0" smtClean="0"/>
              <a:t>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4397697"/>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2235390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2639754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420638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10603566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1763529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218468431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49675429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2525675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2091609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408427639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609468">
              <a:defRPr/>
            </a:pPr>
            <a:fld id="{74A398B2-5A34-1A4A-811E-F4027282568C}" type="slidenum">
              <a:rPr lang="en-US" smtClean="0">
                <a:solidFill>
                  <a:srgbClr val="000000">
                    <a:lumMod val="75000"/>
                    <a:lumOff val="25000"/>
                  </a:srgbClr>
                </a:solidFill>
              </a:rPr>
              <a:pPr defTabSz="609468">
                <a:defRPr/>
              </a:pPr>
              <a:t>‹#›</a:t>
            </a:fld>
            <a:endParaRPr lang="en-US">
              <a:solidFill>
                <a:srgbClr val="000000">
                  <a:lumMod val="75000"/>
                  <a:lumOff val="25000"/>
                </a:srgbClr>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17" indent="-380917">
              <a:spcBef>
                <a:spcPts val="400"/>
              </a:spcBef>
              <a:buFont typeface="Arial" panose="020B0604020202020204" pitchFamily="34" charset="0"/>
              <a:buChar char="•"/>
              <a:defRPr sz="1866" baseline="0">
                <a:solidFill>
                  <a:schemeClr val="bg1">
                    <a:lumMod val="75000"/>
                    <a:lumOff val="25000"/>
                  </a:schemeClr>
                </a:solidFill>
                <a:latin typeface="+mn-lt"/>
              </a:defRPr>
            </a:lvl1pPr>
            <a:lvl2pPr>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a:t>Click to edit slide </a:t>
            </a:r>
            <a:r>
              <a:rPr lang="en-US" dirty="0" smtClean="0"/>
              <a:t>content</a:t>
            </a:r>
          </a:p>
          <a:p>
            <a:pPr lvl="1"/>
            <a:r>
              <a:rPr lang="en-US" dirty="0" smtClean="0"/>
              <a:t>Level 1</a:t>
            </a:r>
          </a:p>
          <a:p>
            <a:pPr lvl="2"/>
            <a:r>
              <a:rPr lang="en-US" dirty="0" smtClean="0"/>
              <a:t>Level 2</a:t>
            </a:r>
          </a:p>
          <a:p>
            <a:pPr lvl="3"/>
            <a:r>
              <a:rPr lang="en-US" dirty="0" smtClean="0"/>
              <a:t>Level 3</a:t>
            </a:r>
          </a:p>
          <a:p>
            <a:pPr lvl="4"/>
            <a:r>
              <a:rPr lang="en-US" dirty="0" smtClean="0"/>
              <a:t>Level 4</a:t>
            </a:r>
            <a:endParaRPr lang="en-US" dirty="0"/>
          </a:p>
        </p:txBody>
      </p:sp>
    </p:spTree>
    <p:extLst>
      <p:ext uri="{BB962C8B-B14F-4D97-AF65-F5344CB8AC3E}">
        <p14:creationId xmlns:p14="http://schemas.microsoft.com/office/powerpoint/2010/main" val="1087716593"/>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318057674"/>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07079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509222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485480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10955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138259029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62240702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673819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66005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5"/>
              </a:lnSpc>
              <a:defRPr sz="5685" baseline="0">
                <a:solidFill>
                  <a:schemeClr val="accent1"/>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7284947" y="6592645"/>
            <a:ext cx="3859607" cy="134483"/>
          </a:xfrm>
          <a:prstGeom prst="rect">
            <a:avLst/>
          </a:prstGeom>
        </p:spPr>
        <p:txBody>
          <a:bodyPr/>
          <a:lstStyle/>
          <a:p>
            <a:r>
              <a:rPr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95571955"/>
      </p:ext>
    </p:extLst>
  </p:cSld>
  <p:clrMapOvr>
    <a:masterClrMapping/>
  </p:clrMapOvr>
  <p:transition spd="slow">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tile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6"/>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3F3F3F"/>
                </a:solidFill>
              </a:defRPr>
            </a:lvl1pPr>
          </a:lstStyle>
          <a:p>
            <a:pPr defTabSz="609468">
              <a:defRPr/>
            </a:pPr>
            <a:fld id="{74A398B2-5A34-1A4A-811E-F4027282568C}" type="slidenum">
              <a:rPr lang="en-US" smtClean="0"/>
              <a:pPr defTabSz="609468">
                <a:defRPr/>
              </a:pPr>
              <a:t>‹#›</a:t>
            </a:fld>
            <a:endParaRPr lang="en-US"/>
          </a:p>
        </p:txBody>
      </p:sp>
      <p:sp>
        <p:nvSpPr>
          <p:cNvPr id="12" name="Text Placeholder 11"/>
          <p:cNvSpPr>
            <a:spLocks noGrp="1"/>
          </p:cNvSpPr>
          <p:nvPr>
            <p:ph type="body" sz="quarter" idx="12" hasCustomPrompt="1"/>
          </p:nvPr>
        </p:nvSpPr>
        <p:spPr>
          <a:xfrm>
            <a:off x="2438400" y="1219201"/>
            <a:ext cx="4876800" cy="4875781"/>
          </a:xfrm>
          <a:solidFill>
            <a:schemeClr val="bg2"/>
          </a:solidFill>
        </p:spPr>
        <p:txBody>
          <a:bodyPr>
            <a:noAutofit/>
          </a:bodyPr>
          <a:lstStyle>
            <a:lvl1pPr marL="0" indent="0">
              <a:lnSpc>
                <a:spcPct val="120000"/>
              </a:lnSpc>
              <a:buNone/>
              <a:defRPr sz="1866">
                <a:solidFill>
                  <a:schemeClr val="tx1"/>
                </a:solidFill>
              </a:defRPr>
            </a:lvl1pPr>
            <a:lvl2pPr marL="378803" indent="0">
              <a:lnSpc>
                <a:spcPct val="120000"/>
              </a:lnSpc>
              <a:buNone/>
              <a:defRPr sz="1866">
                <a:solidFill>
                  <a:schemeClr val="tx1"/>
                </a:solidFill>
              </a:defRPr>
            </a:lvl2pPr>
            <a:lvl3pPr marL="763952" indent="0">
              <a:lnSpc>
                <a:spcPct val="120000"/>
              </a:lnSpc>
              <a:buNone/>
              <a:defRPr sz="1866">
                <a:solidFill>
                  <a:schemeClr val="tx1"/>
                </a:solidFill>
              </a:defRPr>
            </a:lvl3pPr>
            <a:lvl4pPr marL="1140636" indent="0">
              <a:lnSpc>
                <a:spcPct val="120000"/>
              </a:lnSpc>
              <a:buNone/>
              <a:defRPr sz="1866">
                <a:solidFill>
                  <a:schemeClr val="tx1"/>
                </a:solidFill>
              </a:defRPr>
            </a:lvl4pPr>
            <a:lvl5pPr marL="1525786" indent="0">
              <a:lnSpc>
                <a:spcPct val="120000"/>
              </a:lnSpc>
              <a:buNone/>
              <a:defRPr sz="1866">
                <a:solidFill>
                  <a:schemeClr val="tx1"/>
                </a:solidFill>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14" name="Text Placeholder 11"/>
          <p:cNvSpPr>
            <a:spLocks noGrp="1"/>
          </p:cNvSpPr>
          <p:nvPr>
            <p:ph type="body" sz="quarter" idx="14" hasCustomPrompt="1"/>
          </p:nvPr>
        </p:nvSpPr>
        <p:spPr>
          <a:xfrm>
            <a:off x="7315200" y="1219201"/>
            <a:ext cx="4876800" cy="4875781"/>
          </a:xfrm>
          <a:solidFill>
            <a:schemeClr val="accent1"/>
          </a:solidFill>
        </p:spPr>
        <p:txBody>
          <a:bodyPr>
            <a:noAutofit/>
          </a:bodyPr>
          <a:lstStyle>
            <a:lvl1pPr marL="0" indent="0">
              <a:lnSpc>
                <a:spcPct val="120000"/>
              </a:lnSpc>
              <a:buNone/>
              <a:defRPr sz="1866">
                <a:solidFill>
                  <a:schemeClr val="tx1"/>
                </a:solidFill>
              </a:defRPr>
            </a:lvl1pPr>
            <a:lvl2pPr marL="378803" indent="0">
              <a:lnSpc>
                <a:spcPct val="120000"/>
              </a:lnSpc>
              <a:buNone/>
              <a:defRPr sz="1866">
                <a:solidFill>
                  <a:schemeClr val="tx1"/>
                </a:solidFill>
              </a:defRPr>
            </a:lvl2pPr>
            <a:lvl3pPr marL="763952" indent="0">
              <a:lnSpc>
                <a:spcPct val="120000"/>
              </a:lnSpc>
              <a:buNone/>
              <a:defRPr sz="1866">
                <a:solidFill>
                  <a:schemeClr val="tx1"/>
                </a:solidFill>
              </a:defRPr>
            </a:lvl3pPr>
            <a:lvl4pPr marL="1140636" indent="0">
              <a:lnSpc>
                <a:spcPct val="120000"/>
              </a:lnSpc>
              <a:buNone/>
              <a:defRPr sz="1866">
                <a:solidFill>
                  <a:schemeClr val="tx1"/>
                </a:solidFill>
              </a:defRPr>
            </a:lvl4pPr>
            <a:lvl5pPr marL="1525786" indent="0">
              <a:lnSpc>
                <a:spcPct val="120000"/>
              </a:lnSpc>
              <a:buNone/>
              <a:defRPr sz="1866">
                <a:solidFill>
                  <a:schemeClr val="tx1"/>
                </a:solidFill>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Tree>
    <p:extLst>
      <p:ext uri="{BB962C8B-B14F-4D97-AF65-F5344CB8AC3E}">
        <p14:creationId xmlns:p14="http://schemas.microsoft.com/office/powerpoint/2010/main" val="144019824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278562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1686801"/>
          </a:xfrm>
        </p:spPr>
        <p:txBody>
          <a:bodyPr/>
          <a:lstStyle>
            <a:lvl1pPr>
              <a:defRPr sz="5883">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69305" y="3877279"/>
            <a:ext cx="8534711" cy="1034783"/>
          </a:xfrm>
        </p:spPr>
        <p:txBody>
          <a:bodyPr/>
          <a:lstStyle>
            <a:lvl1pPr marL="0" indent="0" algn="l">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12821827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225" y="2"/>
            <a:ext cx="12288491" cy="6858001"/>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7770"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0802" y="470412"/>
            <a:ext cx="1274897" cy="271955"/>
          </a:xfrm>
          <a:prstGeom prst="rect">
            <a:avLst/>
          </a:prstGeom>
        </p:spPr>
      </p:pic>
      <p:sp>
        <p:nvSpPr>
          <p:cNvPr id="2" name="Title 1"/>
          <p:cNvSpPr>
            <a:spLocks noGrp="1"/>
          </p:cNvSpPr>
          <p:nvPr userDrawn="1">
            <p:ph type="ctrTitle" hasCustomPrompt="1"/>
          </p:nvPr>
        </p:nvSpPr>
        <p:spPr>
          <a:xfrm>
            <a:off x="269242" y="2100817"/>
            <a:ext cx="11007660" cy="1686801"/>
          </a:xfrm>
        </p:spPr>
        <p:txBody>
          <a:bodyPr/>
          <a:lstStyle>
            <a:lvl1pPr>
              <a:defRPr sz="5883"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5" y="3877279"/>
            <a:ext cx="8534711" cy="1034783"/>
          </a:xfrm>
        </p:spPr>
        <p:txBody>
          <a:bodyPr/>
          <a:lstStyle>
            <a:lvl1pPr marL="0" indent="0" algn="l">
              <a:buNone/>
              <a:defRPr sz="2157">
                <a:solidFill>
                  <a:schemeClr val="tx2"/>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13970060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225" y="2"/>
            <a:ext cx="12288491" cy="6858001"/>
          </a:xfrm>
          <a:prstGeom prst="rect">
            <a:avLst/>
          </a:prstGeom>
        </p:spPr>
      </p:pic>
      <p:sp>
        <p:nvSpPr>
          <p:cNvPr id="2" name="Title 1"/>
          <p:cNvSpPr>
            <a:spLocks noGrp="1"/>
          </p:cNvSpPr>
          <p:nvPr>
            <p:ph type="ctrTitle" hasCustomPrompt="1"/>
          </p:nvPr>
        </p:nvSpPr>
        <p:spPr>
          <a:xfrm>
            <a:off x="269242" y="2100817"/>
            <a:ext cx="11007660" cy="1686801"/>
          </a:xfrm>
        </p:spPr>
        <p:txBody>
          <a:bodyPr/>
          <a:lstStyle>
            <a:lvl1pPr>
              <a:defRPr sz="5883"/>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8534711" cy="1034783"/>
          </a:xfrm>
        </p:spPr>
        <p:txBody>
          <a:bodyPr/>
          <a:lstStyle>
            <a:lvl1pPr marL="0" indent="0" algn="l">
              <a:buNone/>
              <a:defRPr sz="2157">
                <a:solidFill>
                  <a:schemeClr val="tx2"/>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0802" y="470412"/>
            <a:ext cx="1274897" cy="271955"/>
          </a:xfrm>
          <a:prstGeom prst="rect">
            <a:avLst/>
          </a:prstGeom>
        </p:spPr>
      </p:pic>
    </p:spTree>
    <p:extLst>
      <p:ext uri="{BB962C8B-B14F-4D97-AF65-F5344CB8AC3E}">
        <p14:creationId xmlns:p14="http://schemas.microsoft.com/office/powerpoint/2010/main" val="23258467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9403" y="2"/>
            <a:ext cx="12372233" cy="6858001"/>
          </a:xfrm>
          <a:prstGeom prst="rect">
            <a:avLst/>
          </a:prstGeom>
        </p:spPr>
      </p:pic>
      <p:sp>
        <p:nvSpPr>
          <p:cNvPr id="7" name="Rectangle 6"/>
          <p:cNvSpPr/>
          <p:nvPr userDrawn="1"/>
        </p:nvSpPr>
        <p:spPr bwMode="auto">
          <a:xfrm>
            <a:off x="269239" y="291068"/>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5199269" cy="1686801"/>
          </a:xfrm>
          <a:prstGeom prst="rect">
            <a:avLst/>
          </a:prstGeom>
        </p:spPr>
        <p:txBody>
          <a:bodyPr lIns="146304" tIns="91440" rIns="146304" bIns="91440"/>
          <a:lstStyle>
            <a:lvl1pPr algn="l">
              <a:defRPr sz="5883">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5199207" cy="1034783"/>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152499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30746"/>
            <a:ext cx="12218459" cy="6988748"/>
          </a:xfrm>
          <a:prstGeom prst="rect">
            <a:avLst/>
          </a:prstGeom>
        </p:spPr>
      </p:pic>
      <p:sp>
        <p:nvSpPr>
          <p:cNvPr id="7" name="Rectangle 6"/>
          <p:cNvSpPr/>
          <p:nvPr userDrawn="1"/>
        </p:nvSpPr>
        <p:spPr bwMode="auto">
          <a:xfrm>
            <a:off x="269239" y="291068"/>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5199269" cy="1686801"/>
          </a:xfrm>
          <a:prstGeom prst="rect">
            <a:avLst/>
          </a:prstGeom>
        </p:spPr>
        <p:txBody>
          <a:bodyPr lIns="146304" tIns="91440" rIns="146304" bIns="91440"/>
          <a:lstStyle>
            <a:lvl1pPr algn="l">
              <a:defRPr sz="5883">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5199207" cy="1034783"/>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29358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402867" cy="6858001"/>
          </a:xfrm>
          <a:prstGeom prst="rect">
            <a:avLst/>
          </a:prstGeom>
        </p:spPr>
      </p:pic>
      <p:sp>
        <p:nvSpPr>
          <p:cNvPr id="7" name="Rectangle 6"/>
          <p:cNvSpPr/>
          <p:nvPr userDrawn="1"/>
        </p:nvSpPr>
        <p:spPr bwMode="auto">
          <a:xfrm>
            <a:off x="269239" y="291068"/>
            <a:ext cx="5378549" cy="5379312"/>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5199269" cy="1686801"/>
          </a:xfrm>
          <a:prstGeom prst="rect">
            <a:avLst/>
          </a:prstGeom>
        </p:spPr>
        <p:txBody>
          <a:bodyPr lIns="146304" tIns="91440" rIns="146304" bIns="91440"/>
          <a:lstStyle>
            <a:lvl1pPr algn="l">
              <a:defRPr sz="5883">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5199207" cy="1034783"/>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46699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24025"/>
            <a:ext cx="12192000" cy="8129153"/>
          </a:xfrm>
          <a:prstGeom prst="rect">
            <a:avLst/>
          </a:prstGeom>
        </p:spPr>
      </p:pic>
      <p:sp>
        <p:nvSpPr>
          <p:cNvPr id="7" name="Rectangle 6"/>
          <p:cNvSpPr/>
          <p:nvPr userDrawn="1"/>
        </p:nvSpPr>
        <p:spPr bwMode="auto">
          <a:xfrm>
            <a:off x="269239" y="291068"/>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5199269" cy="1686801"/>
          </a:xfrm>
          <a:prstGeom prst="rect">
            <a:avLst/>
          </a:prstGeom>
        </p:spPr>
        <p:txBody>
          <a:bodyPr lIns="146304" tIns="91440" rIns="146304" bIns="91440"/>
          <a:lstStyle>
            <a:lvl1pPr algn="l">
              <a:defRPr sz="5883">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5199207" cy="1034783"/>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8133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8129152"/>
          </a:xfrm>
          <a:prstGeom prst="rect">
            <a:avLst/>
          </a:prstGeom>
        </p:spPr>
      </p:pic>
      <p:sp>
        <p:nvSpPr>
          <p:cNvPr id="7" name="Rectangle 6"/>
          <p:cNvSpPr/>
          <p:nvPr userDrawn="1"/>
        </p:nvSpPr>
        <p:spPr bwMode="auto">
          <a:xfrm>
            <a:off x="269239" y="291068"/>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5199269" cy="1686801"/>
          </a:xfrm>
          <a:prstGeom prst="rect">
            <a:avLst/>
          </a:prstGeom>
        </p:spPr>
        <p:txBody>
          <a:bodyPr lIns="146304" tIns="91440" rIns="146304" bIns="91440"/>
          <a:lstStyle>
            <a:lvl1pPr algn="l">
              <a:defRPr sz="5883">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5199207" cy="1034783"/>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7635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178"/>
          <a:stretch/>
        </p:blipFill>
        <p:spPr>
          <a:xfrm>
            <a:off x="2" y="-149423"/>
            <a:ext cx="12213788" cy="7007425"/>
          </a:xfrm>
          <a:prstGeom prst="rect">
            <a:avLst/>
          </a:prstGeom>
        </p:spPr>
      </p:pic>
      <p:sp>
        <p:nvSpPr>
          <p:cNvPr id="7" name="Rectangle 6"/>
          <p:cNvSpPr/>
          <p:nvPr userDrawn="1"/>
        </p:nvSpPr>
        <p:spPr bwMode="auto">
          <a:xfrm>
            <a:off x="269239" y="291068"/>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5199269" cy="1686801"/>
          </a:xfrm>
          <a:prstGeom prst="rect">
            <a:avLst/>
          </a:prstGeom>
        </p:spPr>
        <p:txBody>
          <a:bodyPr lIns="146304" tIns="91440" rIns="146304" bIns="91440"/>
          <a:lstStyle>
            <a:lvl1pPr algn="l">
              <a:defRPr sz="5883">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5" y="3877279"/>
            <a:ext cx="5199207" cy="1034783"/>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243" indent="0" algn="ctr">
              <a:buNone/>
              <a:defRPr>
                <a:solidFill>
                  <a:schemeClr val="tx1">
                    <a:tint val="75000"/>
                  </a:schemeClr>
                </a:solidFill>
              </a:defRPr>
            </a:lvl2pPr>
            <a:lvl3pPr marL="896488" indent="0" algn="ctr">
              <a:buNone/>
              <a:defRPr>
                <a:solidFill>
                  <a:schemeClr val="tx1">
                    <a:tint val="75000"/>
                  </a:schemeClr>
                </a:solidFill>
              </a:defRPr>
            </a:lvl3pPr>
            <a:lvl4pPr marL="1344732" indent="0" algn="ctr">
              <a:buNone/>
              <a:defRPr>
                <a:solidFill>
                  <a:schemeClr val="tx1">
                    <a:tint val="75000"/>
                  </a:schemeClr>
                </a:solidFill>
              </a:defRPr>
            </a:lvl4pPr>
            <a:lvl5pPr marL="1792975" indent="0" algn="ctr">
              <a:buNone/>
              <a:defRPr>
                <a:solidFill>
                  <a:schemeClr val="tx1">
                    <a:tint val="75000"/>
                  </a:schemeClr>
                </a:solidFill>
              </a:defRPr>
            </a:lvl5pPr>
            <a:lvl6pPr marL="2241219" indent="0" algn="ctr">
              <a:buNone/>
              <a:defRPr>
                <a:solidFill>
                  <a:schemeClr val="tx1">
                    <a:tint val="75000"/>
                  </a:schemeClr>
                </a:solidFill>
              </a:defRPr>
            </a:lvl6pPr>
            <a:lvl7pPr marL="2689463" indent="0" algn="ctr">
              <a:buNone/>
              <a:defRPr>
                <a:solidFill>
                  <a:schemeClr val="tx1">
                    <a:tint val="75000"/>
                  </a:schemeClr>
                </a:solidFill>
              </a:defRPr>
            </a:lvl7pPr>
            <a:lvl8pPr marL="3137707" indent="0" algn="ctr">
              <a:buNone/>
              <a:defRPr>
                <a:solidFill>
                  <a:schemeClr val="tx1">
                    <a:tint val="75000"/>
                  </a:schemeClr>
                </a:solidFill>
              </a:defRPr>
            </a:lvl8pPr>
            <a:lvl9pPr marL="358595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022" y="470411"/>
            <a:ext cx="1278487" cy="280187"/>
          </a:xfrm>
          <a:prstGeom prst="rect">
            <a:avLst/>
          </a:prstGeom>
        </p:spPr>
      </p:pic>
    </p:spTree>
    <p:extLst>
      <p:ext uri="{BB962C8B-B14F-4D97-AF65-F5344CB8AC3E}">
        <p14:creationId xmlns:p14="http://schemas.microsoft.com/office/powerpoint/2010/main" val="2599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marL="0" indent="0">
              <a:buNone/>
              <a:defRPr>
                <a:solidFill>
                  <a:srgbClr val="3F3F3F"/>
                </a:solidFill>
              </a:defRPr>
            </a:lvl1p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defRPr>
            </a:lvl1pPr>
          </a:lstStyle>
          <a:p>
            <a:pPr defTabSz="609468">
              <a:defRPr/>
            </a:pPr>
            <a:fld id="{74A398B2-5A34-1A4A-811E-F4027282568C}" type="slidenum">
              <a:rPr lang="en-US" smtClean="0">
                <a:solidFill>
                  <a:srgbClr val="000000">
                    <a:lumMod val="75000"/>
                    <a:lumOff val="25000"/>
                  </a:srgbClr>
                </a:solidFill>
              </a:rPr>
              <a:pPr defTabSz="609468">
                <a:defRPr/>
              </a:pPr>
              <a:t>‹#›</a:t>
            </a:fld>
            <a:endParaRPr lang="en-US">
              <a:solidFill>
                <a:srgbClr val="000000">
                  <a:lumMod val="75000"/>
                  <a:lumOff val="25000"/>
                </a:srgbClr>
              </a:solidFill>
            </a:endParaRPr>
          </a:p>
        </p:txBody>
      </p:sp>
    </p:spTree>
    <p:extLst>
      <p:ext uri="{BB962C8B-B14F-4D97-AF65-F5344CB8AC3E}">
        <p14:creationId xmlns:p14="http://schemas.microsoft.com/office/powerpoint/2010/main" val="457206026"/>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6"/>
            <a:ext cx="2205205" cy="2205517"/>
          </a:xfrm>
          <a:solidFill>
            <a:schemeClr val="accent3"/>
          </a:solidFill>
        </p:spPr>
        <p:txBody>
          <a:bodyPr/>
          <a:lstStyle>
            <a:lvl1pPr marL="0" indent="0">
              <a:lnSpc>
                <a:spcPts val="3628"/>
              </a:lnSpc>
              <a:spcBef>
                <a:spcPts val="0"/>
              </a:spcBef>
              <a:buNone/>
              <a:defRPr sz="3137">
                <a:solidFill>
                  <a:schemeClr val="bg1"/>
                </a:solidFill>
              </a:defRPr>
            </a:lvl1pPr>
            <a:lvl2pPr marL="336184" indent="0">
              <a:buNone/>
              <a:defRPr sz="3137"/>
            </a:lvl2pPr>
            <a:lvl3pPr marL="560305" indent="0">
              <a:buNone/>
              <a:defRPr sz="3137"/>
            </a:lvl3pPr>
            <a:lvl4pPr marL="784427" indent="0">
              <a:buNone/>
              <a:defRPr sz="3137"/>
            </a:lvl4pPr>
            <a:lvl5pPr marL="1008548" indent="0">
              <a:buNone/>
              <a:defRPr sz="3137"/>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5914483" y="708900"/>
            <a:ext cx="627497" cy="627587"/>
          </a:xfrm>
          <a:solidFill>
            <a:schemeClr val="accent3"/>
          </a:solidFill>
        </p:spPr>
        <p:txBody>
          <a:bodyPr anchor="ctr"/>
          <a:lstStyle>
            <a:lvl1pPr marL="0" indent="0">
              <a:lnSpc>
                <a:spcPts val="588"/>
              </a:lnSpc>
              <a:spcBef>
                <a:spcPts val="0"/>
              </a:spcBef>
              <a:buNone/>
              <a:defRPr sz="588">
                <a:solidFill>
                  <a:schemeClr val="bg1"/>
                </a:solidFill>
              </a:defRPr>
            </a:lvl1pPr>
            <a:lvl2pPr marL="336184" indent="0">
              <a:buNone/>
              <a:defRPr sz="3137"/>
            </a:lvl2pPr>
            <a:lvl3pPr marL="560305" indent="0">
              <a:buNone/>
              <a:defRPr sz="3137"/>
            </a:lvl3pPr>
            <a:lvl4pPr marL="784427" indent="0">
              <a:buNone/>
              <a:defRPr sz="3137"/>
            </a:lvl4pPr>
            <a:lvl5pPr marL="1008548" indent="0">
              <a:buNone/>
              <a:defRPr sz="3137"/>
            </a:lvl5pPr>
          </a:lstStyle>
          <a:p>
            <a:pPr lvl="0"/>
            <a:r>
              <a:rPr lang="en-US" smtClean="0"/>
              <a:t> </a:t>
            </a:r>
            <a:endParaRPr lang="en-US"/>
          </a:p>
        </p:txBody>
      </p:sp>
      <p:sp>
        <p:nvSpPr>
          <p:cNvPr id="21" name="Text Placeholder 5"/>
          <p:cNvSpPr>
            <a:spLocks noGrp="1"/>
          </p:cNvSpPr>
          <p:nvPr>
            <p:ph type="body" sz="quarter" idx="16" hasCustomPrompt="1"/>
          </p:nvPr>
        </p:nvSpPr>
        <p:spPr>
          <a:xfrm>
            <a:off x="9233489" y="708900"/>
            <a:ext cx="627497" cy="627587"/>
          </a:xfrm>
          <a:solidFill>
            <a:schemeClr val="accent3"/>
          </a:solidFill>
        </p:spPr>
        <p:txBody>
          <a:bodyPr anchor="ctr"/>
          <a:lstStyle>
            <a:lvl1pPr marL="0" indent="0">
              <a:lnSpc>
                <a:spcPts val="588"/>
              </a:lnSpc>
              <a:spcBef>
                <a:spcPts val="0"/>
              </a:spcBef>
              <a:buNone/>
              <a:defRPr sz="588">
                <a:solidFill>
                  <a:schemeClr val="bg1"/>
                </a:solidFill>
              </a:defRPr>
            </a:lvl1pPr>
            <a:lvl2pPr marL="336184" indent="0">
              <a:buNone/>
              <a:defRPr sz="3137"/>
            </a:lvl2pPr>
            <a:lvl3pPr marL="560305" indent="0">
              <a:buNone/>
              <a:defRPr sz="3137"/>
            </a:lvl3pPr>
            <a:lvl4pPr marL="784427" indent="0">
              <a:buNone/>
              <a:defRPr sz="3137"/>
            </a:lvl4pPr>
            <a:lvl5pPr marL="1008548" indent="0">
              <a:buNone/>
              <a:defRPr sz="3137"/>
            </a:lvl5pPr>
          </a:lstStyle>
          <a:p>
            <a:pPr lvl="0"/>
            <a:r>
              <a:rPr lang="en-US" smtClean="0"/>
              <a:t> </a:t>
            </a:r>
            <a:endParaRPr lang="en-US"/>
          </a:p>
        </p:txBody>
      </p:sp>
      <p:sp>
        <p:nvSpPr>
          <p:cNvPr id="22" name="Text Placeholder 5"/>
          <p:cNvSpPr>
            <a:spLocks noGrp="1"/>
          </p:cNvSpPr>
          <p:nvPr>
            <p:ph type="body" sz="quarter" idx="17" hasCustomPrompt="1"/>
          </p:nvPr>
        </p:nvSpPr>
        <p:spPr>
          <a:xfrm>
            <a:off x="9233489" y="3560944"/>
            <a:ext cx="627497" cy="627587"/>
          </a:xfrm>
          <a:solidFill>
            <a:schemeClr val="accent3"/>
          </a:solidFill>
        </p:spPr>
        <p:txBody>
          <a:bodyPr anchor="ctr"/>
          <a:lstStyle>
            <a:lvl1pPr marL="0" indent="0">
              <a:lnSpc>
                <a:spcPts val="588"/>
              </a:lnSpc>
              <a:spcBef>
                <a:spcPts val="0"/>
              </a:spcBef>
              <a:buNone/>
              <a:defRPr sz="588">
                <a:solidFill>
                  <a:schemeClr val="bg1"/>
                </a:solidFill>
              </a:defRPr>
            </a:lvl1pPr>
            <a:lvl2pPr marL="336184" indent="0">
              <a:buNone/>
              <a:defRPr sz="3137"/>
            </a:lvl2pPr>
            <a:lvl3pPr marL="560305" indent="0">
              <a:buNone/>
              <a:defRPr sz="3137"/>
            </a:lvl3pPr>
            <a:lvl4pPr marL="784427" indent="0">
              <a:buNone/>
              <a:defRPr sz="3137"/>
            </a:lvl4pPr>
            <a:lvl5pPr marL="1008548" indent="0">
              <a:buNone/>
              <a:defRPr sz="3137"/>
            </a:lvl5pPr>
          </a:lstStyle>
          <a:p>
            <a:pPr lvl="0"/>
            <a:r>
              <a:rPr lang="en-US" smtClean="0"/>
              <a:t> </a:t>
            </a:r>
            <a:endParaRPr lang="en-US"/>
          </a:p>
        </p:txBody>
      </p:sp>
    </p:spTree>
    <p:extLst>
      <p:ext uri="{BB962C8B-B14F-4D97-AF65-F5344CB8AC3E}">
        <p14:creationId xmlns:p14="http://schemas.microsoft.com/office/powerpoint/2010/main" val="1477599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718907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74626829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7250532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75281326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99012441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26978241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10635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5847608" cy="6858000"/>
          </a:xfrm>
          <a:prstGeom prst="rect">
            <a:avLst/>
          </a:prstGeom>
        </p:spPr>
      </p:pic>
      <p:sp>
        <p:nvSpPr>
          <p:cNvPr id="9" name="Rectangle 8"/>
          <p:cNvSpPr/>
          <p:nvPr userDrawn="1"/>
        </p:nvSpPr>
        <p:spPr bwMode="auto">
          <a:xfrm>
            <a:off x="4795461" y="1"/>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06"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7"/>
            <a:ext cx="6283624" cy="5199944"/>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Tree>
    <p:extLst>
      <p:ext uri="{BB962C8B-B14F-4D97-AF65-F5344CB8AC3E}">
        <p14:creationId xmlns:p14="http://schemas.microsoft.com/office/powerpoint/2010/main" val="69802797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2444227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pPr defTabSz="609468">
              <a:defRPr/>
            </a:pPr>
            <a:fld id="{74A398B2-5A34-1A4A-811E-F4027282568C}" type="slidenum">
              <a:rPr lang="en-US" smtClean="0">
                <a:solidFill>
                  <a:srgbClr val="FFFFFF"/>
                </a:solidFill>
              </a:rPr>
              <a:pPr defTabSz="609468">
                <a:defRPr/>
              </a:pPr>
              <a:t>‹#›</a:t>
            </a:fld>
            <a:endParaRPr lang="en-US">
              <a:solidFill>
                <a:srgbClr val="FFFFFF"/>
              </a:solidFill>
            </a:endParaRPr>
          </a:p>
        </p:txBody>
      </p:sp>
    </p:spTree>
    <p:extLst>
      <p:ext uri="{BB962C8B-B14F-4D97-AF65-F5344CB8AC3E}">
        <p14:creationId xmlns:p14="http://schemas.microsoft.com/office/powerpoint/2010/main" val="369775800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3309013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37858878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77363712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181416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5696026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420814745"/>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72"/>
            <a:ext cx="11653523" cy="6125745"/>
            <a:chOff x="274638" y="297107"/>
            <a:chExt cx="11887200" cy="6247693"/>
          </a:xfrm>
        </p:grpSpPr>
        <p:pic>
          <p:nvPicPr>
            <p:cNvPr id="4" name="Picture 3"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2"/>
            <a:ext cx="11653523" cy="1793104"/>
          </a:xfrm>
        </p:spPr>
        <p:txBody>
          <a:bodyPr lIns="146304" tIns="91440" rIns="146304" bIns="91440"/>
          <a:lstStyle>
            <a:lvl1pPr marL="0" indent="0">
              <a:lnSpc>
                <a:spcPct val="90000"/>
              </a:lnSpc>
              <a:buFontTx/>
              <a:buNone/>
              <a:defRPr sz="8628" b="0">
                <a:solidFill>
                  <a:schemeClr val="bg1"/>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01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40" y="291068"/>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8073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2909639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19381326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135" algn="l"/>
              </a:tabLst>
              <a:defRPr sz="2666" baseline="0">
                <a:solidFill>
                  <a:schemeClr val="bg1">
                    <a:lumMod val="75000"/>
                    <a:lumOff val="25000"/>
                  </a:schemeClr>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dirty="0" smtClean="0"/>
              <a:t>4</a:t>
            </a:r>
            <a:r>
              <a:rPr lang="en-US" dirty="0"/>
              <a:t>	Section </a:t>
            </a:r>
            <a:r>
              <a:rPr lang="en-US" dirty="0" smtClean="0"/>
              <a:t>Title</a:t>
            </a:r>
            <a:endParaRPr lang="en-US" dirty="0"/>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6" baseline="0">
                <a:solidFill>
                  <a:schemeClr val="bg1"/>
                </a:solidFill>
                <a:latin typeface="+mn-lt"/>
                <a:cs typeface="Segoe UI Semibold"/>
              </a:defRPr>
            </a:lvl1pPr>
          </a:lstStyle>
          <a:p>
            <a:pPr lvl="0"/>
            <a:r>
              <a:rPr lang="en-US" dirty="0"/>
              <a:t>Enter header here.</a:t>
            </a:r>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7" kern="800">
                <a:solidFill>
                  <a:srgbClr val="3F3F3F"/>
                </a:solidFill>
                <a:latin typeface="+mn-lt"/>
                <a:cs typeface="Segoe UI Light"/>
              </a:defRPr>
            </a:lvl1pPr>
          </a:lstStyle>
          <a:p>
            <a:pPr defTabSz="609468">
              <a:defRPr/>
            </a:pPr>
            <a:fld id="{74A398B2-5A34-1A4A-811E-F4027282568C}" type="slidenum">
              <a:rPr lang="en-US" smtClean="0"/>
              <a:pPr defTabSz="609468">
                <a:defRPr/>
              </a:pPr>
              <a:t>‹#›</a:t>
            </a:fld>
            <a:endParaRPr lang="en-US"/>
          </a:p>
        </p:txBody>
      </p:sp>
    </p:spTree>
    <p:extLst>
      <p:ext uri="{BB962C8B-B14F-4D97-AF65-F5344CB8AC3E}">
        <p14:creationId xmlns:p14="http://schemas.microsoft.com/office/powerpoint/2010/main" val="22810953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5" y="3083655"/>
            <a:ext cx="3223860" cy="690695"/>
          </a:xfrm>
          <a:prstGeom prst="rect">
            <a:avLst/>
          </a:prstGeom>
        </p:spPr>
      </p:pic>
    </p:spTree>
    <p:extLst>
      <p:ext uri="{BB962C8B-B14F-4D97-AF65-F5344CB8AC3E}">
        <p14:creationId xmlns:p14="http://schemas.microsoft.com/office/powerpoint/2010/main" val="251036136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9685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9985" y="-40585"/>
            <a:ext cx="12406520"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3"/>
              </a:lnSpc>
              <a:spcBef>
                <a:spcPts val="0"/>
              </a:spcBef>
              <a:buNone/>
              <a:defRPr sz="5883" baseline="0">
                <a:solidFill>
                  <a:srgbClr val="505050"/>
                </a:solidFill>
              </a:defRPr>
            </a:lvl1pPr>
            <a:lvl2pPr marL="336138" indent="0" algn="l">
              <a:buNone/>
              <a:defRPr sz="4705"/>
            </a:lvl2pPr>
            <a:lvl3pPr marL="560230" indent="0" algn="l">
              <a:buNone/>
              <a:defRPr sz="4705"/>
            </a:lvl3pPr>
            <a:lvl4pPr marL="784320" indent="0" algn="l">
              <a:buNone/>
              <a:defRPr sz="4705"/>
            </a:lvl4pPr>
            <a:lvl5pPr marL="1008412"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9494781"/>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3"/>
              </a:lnSpc>
              <a:spcBef>
                <a:spcPts val="0"/>
              </a:spcBef>
              <a:buNone/>
              <a:defRPr sz="5883" baseline="0">
                <a:solidFill>
                  <a:srgbClr val="505050"/>
                </a:solidFill>
              </a:defRPr>
            </a:lvl1pPr>
            <a:lvl2pPr marL="336138" indent="0" algn="l">
              <a:buNone/>
              <a:defRPr sz="4705"/>
            </a:lvl2pPr>
            <a:lvl3pPr marL="560230" indent="0" algn="l">
              <a:buNone/>
              <a:defRPr sz="4705"/>
            </a:lvl3pPr>
            <a:lvl4pPr marL="784320" indent="0" algn="l">
              <a:buNone/>
              <a:defRPr sz="4705"/>
            </a:lvl4pPr>
            <a:lvl5pPr marL="1008412"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latinLnBrk="0">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347322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 y="4"/>
            <a:ext cx="12191375" cy="6858624"/>
          </a:xfrm>
          <a:prstGeom prst="rect">
            <a:avLst/>
          </a:prstGeom>
        </p:spPr>
      </p:pic>
      <p:sp>
        <p:nvSpPr>
          <p:cNvPr id="6" name="Freeform 5"/>
          <p:cNvSpPr/>
          <p:nvPr userDrawn="1"/>
        </p:nvSpPr>
        <p:spPr bwMode="auto">
          <a:xfrm rot="19623283">
            <a:off x="-2729067" y="-1972225"/>
            <a:ext cx="13344815" cy="6091215"/>
          </a:xfrm>
          <a:custGeom>
            <a:avLst/>
            <a:gdLst>
              <a:gd name="connsiteX0" fmla="*/ 4026000 w 13612405"/>
              <a:gd name="connsiteY0" fmla="*/ 0 h 6212477"/>
              <a:gd name="connsiteX1" fmla="*/ 13612405 w 13612405"/>
              <a:gd name="connsiteY1" fmla="*/ 6212477 h 6212477"/>
              <a:gd name="connsiteX2" fmla="*/ 0 w 13612405"/>
              <a:gd name="connsiteY2" fmla="*/ 6212477 h 6212477"/>
            </a:gdLst>
            <a:ahLst/>
            <a:cxnLst>
              <a:cxn ang="0">
                <a:pos x="connsiteX0" y="connsiteY0"/>
              </a:cxn>
              <a:cxn ang="0">
                <a:pos x="connsiteX1" y="connsiteY1"/>
              </a:cxn>
              <a:cxn ang="0">
                <a:pos x="connsiteX2" y="connsiteY2"/>
              </a:cxn>
            </a:cxnLst>
            <a:rect l="l" t="t" r="r" b="b"/>
            <a:pathLst>
              <a:path w="13612405" h="6212477">
                <a:moveTo>
                  <a:pt x="4026000" y="0"/>
                </a:moveTo>
                <a:lnTo>
                  <a:pt x="13612405" y="6212477"/>
                </a:lnTo>
                <a:lnTo>
                  <a:pt x="0" y="6212477"/>
                </a:lnTo>
                <a:close/>
              </a:path>
            </a:pathLst>
          </a:custGeom>
          <a:gradFill>
            <a:gsLst>
              <a:gs pos="62000">
                <a:schemeClr val="bg1">
                  <a:alpha val="44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6" tIns="143423" rIns="179276" bIns="143423" numCol="1" spcCol="0" rtlCol="0" fromWordArt="0" anchor="t" anchorCtr="0" forceAA="0" compatLnSpc="1">
            <a:prstTxWarp prst="textNoShape">
              <a:avLst/>
            </a:prstTxWarp>
            <a:noAutofit/>
          </a:bodyPr>
          <a:lstStyle/>
          <a:p>
            <a:pPr algn="ctr" defTabSz="91424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269245" y="291069"/>
            <a:ext cx="11653524" cy="2055307"/>
          </a:xfrm>
        </p:spPr>
        <p:txBody>
          <a:bodyPr/>
          <a:lstStyle>
            <a:lvl1pPr marL="0" indent="0">
              <a:buNone/>
              <a:defRPr>
                <a:gradFill>
                  <a:gsLst>
                    <a:gs pos="62000">
                      <a:schemeClr val="tx2">
                        <a:lumMod val="50000"/>
                      </a:schemeClr>
                    </a:gs>
                    <a:gs pos="100000">
                      <a:schemeClr val="tx2">
                        <a:lumMod val="50000"/>
                      </a:schemeClr>
                    </a:gs>
                  </a:gsLst>
                  <a:lin ang="5400000" scaled="0"/>
                </a:gradFill>
              </a:defRPr>
            </a:lvl1pPr>
            <a:lvl2pPr marL="336197" indent="0">
              <a:buNone/>
              <a:defRPr>
                <a:gradFill>
                  <a:gsLst>
                    <a:gs pos="62000">
                      <a:schemeClr val="tx2">
                        <a:lumMod val="50000"/>
                      </a:schemeClr>
                    </a:gs>
                    <a:gs pos="100000">
                      <a:schemeClr val="tx2">
                        <a:lumMod val="50000"/>
                      </a:schemeClr>
                    </a:gs>
                  </a:gsLst>
                  <a:lin ang="5400000" scaled="0"/>
                </a:gradFill>
              </a:defRPr>
            </a:lvl2pPr>
            <a:lvl3pPr marL="560327" indent="0">
              <a:buNone/>
              <a:defRPr>
                <a:gradFill>
                  <a:gsLst>
                    <a:gs pos="62000">
                      <a:schemeClr val="tx2">
                        <a:lumMod val="50000"/>
                      </a:schemeClr>
                    </a:gs>
                    <a:gs pos="100000">
                      <a:schemeClr val="tx2">
                        <a:lumMod val="50000"/>
                      </a:schemeClr>
                    </a:gs>
                  </a:gsLst>
                  <a:lin ang="5400000" scaled="0"/>
                </a:gradFill>
              </a:defRPr>
            </a:lvl3pPr>
            <a:lvl4pPr marL="784458" indent="0">
              <a:buNone/>
              <a:defRPr>
                <a:gradFill>
                  <a:gsLst>
                    <a:gs pos="62000">
                      <a:schemeClr val="tx2">
                        <a:lumMod val="50000"/>
                      </a:schemeClr>
                    </a:gs>
                    <a:gs pos="100000">
                      <a:schemeClr val="tx2">
                        <a:lumMod val="50000"/>
                      </a:schemeClr>
                    </a:gs>
                  </a:gsLst>
                  <a:lin ang="5400000" scaled="0"/>
                </a:gradFill>
              </a:defRPr>
            </a:lvl4pPr>
            <a:lvl5pPr marL="1008587" indent="0">
              <a:buNone/>
              <a:defRPr>
                <a:gradFill>
                  <a:gsLst>
                    <a:gs pos="62000">
                      <a:schemeClr val="tx2">
                        <a:lumMod val="50000"/>
                      </a:schemeClr>
                    </a:gs>
                    <a:gs pos="100000">
                      <a:schemeClr val="tx2">
                        <a:lumMod val="50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29358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9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9" y="6566925"/>
            <a:ext cx="3702744"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6163832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latinLnBrk="0">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latinLnBrk="0">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648980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428446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419633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135" algn="l"/>
              </a:tabLst>
              <a:defRPr sz="2666"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dirty="0" smtClean="0"/>
              <a:t>4</a:t>
            </a:r>
            <a:r>
              <a:rPr lang="en-US" dirty="0"/>
              <a:t>	Section </a:t>
            </a:r>
            <a:r>
              <a:rPr lang="en-US" dirty="0" smtClean="0"/>
              <a:t>Title</a:t>
            </a:r>
            <a:endParaRPr lang="en-US" dirty="0"/>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6" baseline="0">
                <a:solidFill>
                  <a:schemeClr val="tx1"/>
                </a:solidFill>
                <a:latin typeface="+mn-lt"/>
                <a:cs typeface="Segoe UI Semibold"/>
              </a:defRPr>
            </a:lvl1pPr>
          </a:lstStyle>
          <a:p>
            <a:pPr lvl="0"/>
            <a:r>
              <a:rPr lang="en-US" dirty="0"/>
              <a:t>Enter header here.</a:t>
            </a:r>
          </a:p>
        </p:txBody>
      </p:sp>
      <p:sp>
        <p:nvSpPr>
          <p:cNvPr id="5"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pPr defTabSz="609468">
              <a:defRPr/>
            </a:pPr>
            <a:fld id="{74A398B2-5A34-1A4A-811E-F4027282568C}" type="slidenum">
              <a:rPr lang="en-US" smtClean="0">
                <a:solidFill>
                  <a:srgbClr val="FFFFFF">
                    <a:tint val="75000"/>
                  </a:srgbClr>
                </a:solidFill>
              </a:rPr>
              <a:pPr defTabSz="609468">
                <a:defRPr/>
              </a:pPr>
              <a:t>‹#›</a:t>
            </a:fld>
            <a:endParaRPr lang="en-US">
              <a:solidFill>
                <a:srgbClr val="FFFFFF">
                  <a:tint val="75000"/>
                </a:srgbClr>
              </a:solidFill>
            </a:endParaRPr>
          </a:p>
        </p:txBody>
      </p:sp>
    </p:spTree>
    <p:extLst>
      <p:ext uri="{BB962C8B-B14F-4D97-AF65-F5344CB8AC3E}">
        <p14:creationId xmlns:p14="http://schemas.microsoft.com/office/powerpoint/2010/main" val="2424734256"/>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7252199"/>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99892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994766"/>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480466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936143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35834"/>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78464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03468088"/>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582938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91409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내용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smtClean="0"/>
              <a:t>Click to edit Master text styles</a:t>
            </a:r>
          </a:p>
        </p:txBody>
      </p:sp>
    </p:spTree>
    <p:extLst>
      <p:ext uri="{BB962C8B-B14F-4D97-AF65-F5344CB8AC3E}">
        <p14:creationId xmlns:p14="http://schemas.microsoft.com/office/powerpoint/2010/main" val="70132933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Page">
    <p:bg>
      <p:bgPr>
        <a:solidFill>
          <a:schemeClr val="bg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0" y="1219200"/>
            <a:ext cx="4876800" cy="2438400"/>
          </a:xfrm>
          <a:solidFill>
            <a:srgbClr val="FFFFFF"/>
          </a:solidFill>
        </p:spPr>
        <p:txBody>
          <a:bodyPr>
            <a:noAutofit/>
          </a:bodyPr>
          <a:lstStyle>
            <a:lvl1pPr marL="0" indent="0">
              <a:lnSpc>
                <a:spcPct val="110000"/>
              </a:lnSpc>
              <a:buNone/>
              <a:defRPr sz="1866">
                <a:solidFill>
                  <a:srgbClr val="3F3F3F"/>
                </a:solidFill>
                <a:latin typeface="+mn-lt"/>
                <a:cs typeface="Segoe UI Semibold"/>
              </a:defRPr>
            </a:lvl1pPr>
            <a:lvl2pPr marL="378803" indent="0">
              <a:lnSpc>
                <a:spcPct val="110000"/>
              </a:lnSpc>
              <a:buNone/>
              <a:defRPr sz="1866">
                <a:solidFill>
                  <a:srgbClr val="3F3F3F"/>
                </a:solidFill>
                <a:latin typeface="+mn-lt"/>
                <a:cs typeface="Segoe UI Semibold"/>
              </a:defRPr>
            </a:lvl2pPr>
            <a:lvl3pPr marL="763952" indent="0">
              <a:lnSpc>
                <a:spcPct val="110000"/>
              </a:lnSpc>
              <a:buNone/>
              <a:defRPr sz="1866">
                <a:solidFill>
                  <a:srgbClr val="3F3F3F"/>
                </a:solidFill>
                <a:latin typeface="+mn-lt"/>
                <a:cs typeface="Segoe UI Semibold"/>
              </a:defRPr>
            </a:lvl3pPr>
            <a:lvl4pPr marL="1140636" indent="0">
              <a:lnSpc>
                <a:spcPct val="110000"/>
              </a:lnSpc>
              <a:buNone/>
              <a:defRPr sz="1866">
                <a:solidFill>
                  <a:srgbClr val="3F3F3F"/>
                </a:solidFill>
                <a:latin typeface="+mn-lt"/>
                <a:cs typeface="Segoe UI Semibold"/>
              </a:defRPr>
            </a:lvl4pPr>
            <a:lvl5pPr marL="1525786" indent="0">
              <a:lnSpc>
                <a:spcPct val="110000"/>
              </a:lnSpc>
              <a:buNone/>
              <a:defRPr sz="1866">
                <a:solidFill>
                  <a:srgbClr val="3F3F3F"/>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8" name="Picture Placeholder 2"/>
          <p:cNvSpPr>
            <a:spLocks noGrp="1"/>
          </p:cNvSpPr>
          <p:nvPr>
            <p:ph type="pic" sz="quarter" idx="18"/>
          </p:nvPr>
        </p:nvSpPr>
        <p:spPr>
          <a:xfrm>
            <a:off x="101600" y="24384"/>
            <a:ext cx="1524000" cy="559816"/>
          </a:xfrm>
        </p:spPr>
        <p:txBody>
          <a:bodyPr/>
          <a:lstStyle>
            <a:lvl1pPr marL="0" indent="0">
              <a:buNone/>
              <a:defRPr>
                <a:solidFill>
                  <a:srgbClr val="FFFFFF"/>
                </a:solidFill>
              </a:defRPr>
            </a:lvl1pPr>
          </a:lstStyle>
          <a:p>
            <a:endParaRPr lang="en-US" dirty="0"/>
          </a:p>
        </p:txBody>
      </p:sp>
      <p:sp>
        <p:nvSpPr>
          <p:cNvPr id="5" name="TextBox 4"/>
          <p:cNvSpPr txBox="1"/>
          <p:nvPr userDrawn="1"/>
        </p:nvSpPr>
        <p:spPr>
          <a:xfrm>
            <a:off x="132544" y="5874210"/>
            <a:ext cx="11754657" cy="810478"/>
          </a:xfrm>
          <a:prstGeom prst="rect">
            <a:avLst/>
          </a:prstGeom>
          <a:noFill/>
        </p:spPr>
        <p:txBody>
          <a:bodyPr wrap="square" rtlCol="0">
            <a:spAutoFit/>
          </a:bodyPr>
          <a:lstStyle/>
          <a:p>
            <a:pPr defTabSz="609468" latinLnBrk="0">
              <a:lnSpc>
                <a:spcPts val="1413"/>
              </a:lnSpc>
              <a:defRPr/>
            </a:pPr>
            <a:r>
              <a:rPr lang="en-US" sz="1067" dirty="0" smtClean="0">
                <a:solidFill>
                  <a:srgbClr val="FFFFFF"/>
                </a:solidFill>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dirty="0">
              <a:solidFill>
                <a:srgbClr val="FFFFFF"/>
              </a:solidFill>
            </a:endParaRPr>
          </a:p>
        </p:txBody>
      </p:sp>
    </p:spTree>
    <p:extLst>
      <p:ext uri="{BB962C8B-B14F-4D97-AF65-F5344CB8AC3E}">
        <p14:creationId xmlns:p14="http://schemas.microsoft.com/office/powerpoint/2010/main" val="100151144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96746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265768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4611441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6666511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792151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744942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209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17732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847310"/>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956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marL="0" indent="0">
              <a:lnSpc>
                <a:spcPct val="110000"/>
              </a:lnSpc>
              <a:buNone/>
              <a:defRPr sz="1866">
                <a:solidFill>
                  <a:schemeClr val="tx1"/>
                </a:solidFill>
                <a:latin typeface="+mn-lt"/>
                <a:cs typeface="Segoe UI Semibold"/>
              </a:defRPr>
            </a:lvl1pPr>
            <a:lvl2pPr marL="378803" indent="0">
              <a:lnSpc>
                <a:spcPct val="110000"/>
              </a:lnSpc>
              <a:buNone/>
              <a:defRPr sz="1866">
                <a:solidFill>
                  <a:schemeClr val="tx1"/>
                </a:solidFill>
                <a:latin typeface="+mn-lt"/>
                <a:cs typeface="Segoe UI Semibold"/>
              </a:defRPr>
            </a:lvl2pPr>
            <a:lvl3pPr marL="763952" indent="0">
              <a:lnSpc>
                <a:spcPct val="110000"/>
              </a:lnSpc>
              <a:buNone/>
              <a:defRPr sz="1866">
                <a:solidFill>
                  <a:schemeClr val="tx1"/>
                </a:solidFill>
                <a:latin typeface="+mn-lt"/>
                <a:cs typeface="Segoe UI Semibold"/>
              </a:defRPr>
            </a:lvl3pPr>
            <a:lvl4pPr marL="1140636" indent="0">
              <a:lnSpc>
                <a:spcPct val="110000"/>
              </a:lnSpc>
              <a:buNone/>
              <a:defRPr sz="1866">
                <a:solidFill>
                  <a:schemeClr val="tx1"/>
                </a:solidFill>
                <a:latin typeface="+mn-lt"/>
                <a:cs typeface="Segoe UI Semibold"/>
              </a:defRPr>
            </a:lvl4pPr>
            <a:lvl5pPr marL="1525786" indent="0">
              <a:lnSpc>
                <a:spcPct val="110000"/>
              </a:lnSpc>
              <a:buNone/>
              <a:defRPr sz="1866">
                <a:solidFill>
                  <a:schemeClr val="tx1"/>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8" name="Picture Placeholder 2"/>
          <p:cNvSpPr>
            <a:spLocks noGrp="1"/>
          </p:cNvSpPr>
          <p:nvPr>
            <p:ph type="pic" sz="quarter" idx="19"/>
          </p:nvPr>
        </p:nvSpPr>
        <p:spPr>
          <a:xfrm>
            <a:off x="101600" y="24384"/>
            <a:ext cx="1524000" cy="559816"/>
          </a:xfrm>
        </p:spPr>
        <p:txBody>
          <a:bodyPr/>
          <a:lstStyle>
            <a:lvl1pPr marL="0" indent="0">
              <a:buNone/>
              <a:defRPr>
                <a:solidFill>
                  <a:srgbClr val="000000"/>
                </a:solidFill>
              </a:defRPr>
            </a:lvl1pPr>
          </a:lstStyle>
          <a:p>
            <a:endParaRPr lang="en-US" dirty="0"/>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defTabSz="609468" latinLnBrk="0">
              <a:lnSpc>
                <a:spcPts val="1413"/>
              </a:lnSpc>
              <a:defRPr/>
            </a:pPr>
            <a:r>
              <a:rPr lang="en-US" sz="1067" dirty="0" smtClean="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dirty="0">
              <a:solidFill>
                <a:srgbClr val="FFFFFF"/>
              </a:solidFill>
            </a:endParaRPr>
          </a:p>
        </p:txBody>
      </p:sp>
    </p:spTree>
    <p:extLst>
      <p:ext uri="{BB962C8B-B14F-4D97-AF65-F5344CB8AC3E}">
        <p14:creationId xmlns:p14="http://schemas.microsoft.com/office/powerpoint/2010/main" val="1382771514"/>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latinLnBrk="0">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2213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latinLnBrk="0">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latin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9126229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36316130"/>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377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69065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Interior1">
    <p:spTree>
      <p:nvGrpSpPr>
        <p:cNvPr id="1" name=""/>
        <p:cNvGrpSpPr/>
        <p:nvPr/>
      </p:nvGrpSpPr>
      <p:grpSpPr>
        <a:xfrm>
          <a:off x="0" y="0"/>
          <a:ext cx="0" cy="0"/>
          <a:chOff x="0" y="0"/>
          <a:chExt cx="0" cy="0"/>
        </a:xfrm>
      </p:grpSpPr>
      <p:sp>
        <p:nvSpPr>
          <p:cNvPr id="21" name="Content Placeholder 2"/>
          <p:cNvSpPr>
            <a:spLocks noGrp="1"/>
          </p:cNvSpPr>
          <p:nvPr>
            <p:ph idx="1"/>
          </p:nvPr>
        </p:nvSpPr>
        <p:spPr>
          <a:xfrm>
            <a:off x="0" y="1211310"/>
            <a:ext cx="12192000" cy="2358954"/>
          </a:xfrm>
          <a:prstGeom prst="rect">
            <a:avLst/>
          </a:prstGeom>
        </p:spPr>
        <p:txBody>
          <a:bodyPr lIns="182880" tIns="182880" rIns="182880" bIns="182880"/>
          <a:lstStyle>
            <a:lvl1pPr>
              <a:spcBef>
                <a:spcPts val="1333"/>
              </a:spcBef>
              <a:defRPr sz="2400">
                <a:solidFill>
                  <a:srgbClr val="FFFFFF"/>
                </a:solidFill>
                <a:latin typeface="Segoe UI"/>
                <a:cs typeface="Segoe UI"/>
              </a:defRPr>
            </a:lvl1pPr>
            <a:lvl2pPr>
              <a:spcBef>
                <a:spcPts val="1333"/>
              </a:spcBef>
              <a:defRPr sz="2132">
                <a:solidFill>
                  <a:srgbClr val="FFFFFF"/>
                </a:solidFill>
                <a:latin typeface="Segoe UI"/>
                <a:cs typeface="Segoe UI"/>
              </a:defRPr>
            </a:lvl2pPr>
            <a:lvl3pPr>
              <a:spcBef>
                <a:spcPts val="1333"/>
              </a:spcBef>
              <a:defRPr sz="1866">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1223660" y="-12683"/>
            <a:ext cx="10058400" cy="1219200"/>
          </a:xfrm>
          <a:prstGeom prst="rect">
            <a:avLst/>
          </a:prstGeom>
        </p:spPr>
        <p:txBody>
          <a:bodyPr lIns="91440" tIns="91440" bIns="91440" anchor="ctr"/>
          <a:lstStyle>
            <a:lvl1pPr algn="l">
              <a:defRPr sz="3332">
                <a:solidFill>
                  <a:srgbClr val="FFFFFF"/>
                </a:solidFill>
                <a:latin typeface="Segoe UI Light"/>
                <a:cs typeface="Segoe UI Light"/>
              </a:defRPr>
            </a:lvl1pPr>
          </a:lstStyle>
          <a:p>
            <a:r>
              <a:rPr lang="en-US" smtClean="0"/>
              <a:t>Click to edit Master title style</a:t>
            </a:r>
            <a:endParaRPr lang="en-US" dirty="0"/>
          </a:p>
        </p:txBody>
      </p:sp>
    </p:spTree>
    <p:extLst>
      <p:ext uri="{BB962C8B-B14F-4D97-AF65-F5344CB8AC3E}">
        <p14:creationId xmlns:p14="http://schemas.microsoft.com/office/powerpoint/2010/main" val="3077210746"/>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5930138"/>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05519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latinLnBrk="0">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latinLnBrk="0">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115042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4"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3537956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ontact Page">
    <p:bg>
      <p:bgPr>
        <a:solidFill>
          <a:schemeClr val="bg2"/>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8"/>
          </p:nvPr>
        </p:nvSpPr>
        <p:spPr>
          <a:xfrm>
            <a:off x="708" y="0"/>
            <a:ext cx="1219200" cy="1219200"/>
          </a:xfrm>
        </p:spPr>
        <p:txBody>
          <a:bodyPr/>
          <a:lstStyle>
            <a:lvl1pPr marL="0" indent="0">
              <a:buNone/>
              <a:defRPr>
                <a:solidFill>
                  <a:srgbClr val="FFFFFF"/>
                </a:solidFill>
              </a:defRPr>
            </a:lvl1pPr>
          </a:lstStyle>
          <a:p>
            <a:endParaRPr lang="en-US" dirty="0"/>
          </a:p>
        </p:txBody>
      </p:sp>
      <p:sp>
        <p:nvSpPr>
          <p:cNvPr id="6" name="Picture Placeholder 2"/>
          <p:cNvSpPr>
            <a:spLocks noGrp="1"/>
          </p:cNvSpPr>
          <p:nvPr>
            <p:ph type="pic" sz="quarter" idx="19"/>
          </p:nvPr>
        </p:nvSpPr>
        <p:spPr>
          <a:xfrm>
            <a:off x="10668001" y="3307"/>
            <a:ext cx="1524000" cy="559816"/>
          </a:xfrm>
        </p:spPr>
        <p:txBody>
          <a:bodyPr/>
          <a:lstStyle>
            <a:lvl1pPr marL="0" indent="0">
              <a:buNone/>
              <a:defRPr>
                <a:solidFill>
                  <a:srgbClr val="FFFFFF"/>
                </a:solidFill>
              </a:defRPr>
            </a:lvl1pPr>
          </a:lstStyle>
          <a:p>
            <a:endParaRPr lang="en-US" dirty="0"/>
          </a:p>
        </p:txBody>
      </p:sp>
      <p:sp>
        <p:nvSpPr>
          <p:cNvPr id="7" name="Text Placeholder 9"/>
          <p:cNvSpPr>
            <a:spLocks noGrp="1"/>
          </p:cNvSpPr>
          <p:nvPr>
            <p:ph type="body" sz="quarter" idx="12" hasCustomPrompt="1"/>
          </p:nvPr>
        </p:nvSpPr>
        <p:spPr>
          <a:xfrm>
            <a:off x="0" y="1219200"/>
            <a:ext cx="4876800" cy="2438400"/>
          </a:xfrm>
          <a:solidFill>
            <a:srgbClr val="FFFFFF"/>
          </a:solidFill>
        </p:spPr>
        <p:txBody>
          <a:bodyPr lIns="91440" tIns="91440">
            <a:noAutofit/>
          </a:bodyPr>
          <a:lstStyle>
            <a:lvl1pPr marL="0" indent="0">
              <a:lnSpc>
                <a:spcPct val="110000"/>
              </a:lnSpc>
              <a:buNone/>
              <a:defRPr sz="1866">
                <a:solidFill>
                  <a:srgbClr val="3F3F3F"/>
                </a:solidFill>
                <a:latin typeface="+mn-lt"/>
                <a:cs typeface="Segoe UI Semibold"/>
              </a:defRPr>
            </a:lvl1pPr>
            <a:lvl2pPr marL="378803" indent="0">
              <a:lnSpc>
                <a:spcPct val="110000"/>
              </a:lnSpc>
              <a:buNone/>
              <a:defRPr sz="1866">
                <a:solidFill>
                  <a:srgbClr val="3F3F3F"/>
                </a:solidFill>
                <a:latin typeface="+mn-lt"/>
                <a:cs typeface="Segoe UI Semibold"/>
              </a:defRPr>
            </a:lvl2pPr>
            <a:lvl3pPr marL="763952" indent="0">
              <a:lnSpc>
                <a:spcPct val="110000"/>
              </a:lnSpc>
              <a:buNone/>
              <a:defRPr sz="1866">
                <a:solidFill>
                  <a:srgbClr val="3F3F3F"/>
                </a:solidFill>
                <a:latin typeface="+mn-lt"/>
                <a:cs typeface="Segoe UI Semibold"/>
              </a:defRPr>
            </a:lvl3pPr>
            <a:lvl4pPr marL="1140636" indent="0">
              <a:lnSpc>
                <a:spcPct val="110000"/>
              </a:lnSpc>
              <a:buNone/>
              <a:defRPr sz="1866">
                <a:solidFill>
                  <a:srgbClr val="3F3F3F"/>
                </a:solidFill>
                <a:latin typeface="+mn-lt"/>
                <a:cs typeface="Segoe UI Semibold"/>
              </a:defRPr>
            </a:lvl4pPr>
            <a:lvl5pPr marL="1525786" indent="0">
              <a:lnSpc>
                <a:spcPct val="110000"/>
              </a:lnSpc>
              <a:buNone/>
              <a:defRPr sz="1866">
                <a:solidFill>
                  <a:srgbClr val="3F3F3F"/>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9" name="TextBox 8"/>
          <p:cNvSpPr txBox="1"/>
          <p:nvPr userDrawn="1"/>
        </p:nvSpPr>
        <p:spPr>
          <a:xfrm>
            <a:off x="132544" y="5874210"/>
            <a:ext cx="11754657" cy="810478"/>
          </a:xfrm>
          <a:prstGeom prst="rect">
            <a:avLst/>
          </a:prstGeom>
          <a:noFill/>
        </p:spPr>
        <p:txBody>
          <a:bodyPr wrap="square" rtlCol="0">
            <a:spAutoFit/>
          </a:bodyPr>
          <a:lstStyle/>
          <a:p>
            <a:pPr defTabSz="609468" latinLnBrk="0">
              <a:lnSpc>
                <a:spcPts val="1413"/>
              </a:lnSpc>
              <a:defRPr/>
            </a:pPr>
            <a:r>
              <a:rPr lang="en-US" sz="1067" dirty="0" smtClean="0">
                <a:solidFill>
                  <a:srgbClr val="FFFFFF"/>
                </a:solidFill>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dirty="0">
              <a:solidFill>
                <a:srgbClr val="FFFFFF"/>
              </a:solidFill>
            </a:endParaRPr>
          </a:p>
        </p:txBody>
      </p:sp>
    </p:spTree>
    <p:extLst>
      <p:ext uri="{BB962C8B-B14F-4D97-AF65-F5344CB8AC3E}">
        <p14:creationId xmlns:p14="http://schemas.microsoft.com/office/powerpoint/2010/main" val="507644018"/>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411904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666834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482881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172168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305338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85060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33093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59622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85776888"/>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25061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nchor="ctr"/>
          <a:lstStyle>
            <a:lvl1pPr marL="0" indent="0" algn="r">
              <a:buFont typeface="Arial" panose="020B0604020202020204" pitchFamily="34" charset="0"/>
              <a:buNone/>
              <a:defRPr>
                <a:solidFill>
                  <a:schemeClr val="bg1"/>
                </a:solidFill>
              </a:defRPr>
            </a:lvl1pPr>
          </a:lstStyle>
          <a:p>
            <a:endParaRPr lang="en-US" dirty="0"/>
          </a:p>
        </p:txBody>
      </p:sp>
      <p:sp>
        <p:nvSpPr>
          <p:cNvPr id="8" name="Picture Placeholder 2"/>
          <p:cNvSpPr>
            <a:spLocks noGrp="1"/>
          </p:cNvSpPr>
          <p:nvPr>
            <p:ph type="pic" sz="quarter" idx="19"/>
          </p:nvPr>
        </p:nvSpPr>
        <p:spPr>
          <a:xfrm>
            <a:off x="0" y="0"/>
            <a:ext cx="1219200" cy="1219200"/>
          </a:xfrm>
        </p:spPr>
        <p:txBody>
          <a:bodyPr/>
          <a:lstStyle>
            <a:lvl1pPr marL="0" indent="0">
              <a:buNone/>
              <a:defRPr>
                <a:solidFill>
                  <a:srgbClr val="000000"/>
                </a:solidFill>
              </a:defRPr>
            </a:lvl1pPr>
          </a:lstStyle>
          <a:p>
            <a:endParaRPr lang="en-US" dirty="0"/>
          </a:p>
        </p:txBody>
      </p:sp>
      <p:sp>
        <p:nvSpPr>
          <p:cNvPr id="7" name="Picture Placeholder 2"/>
          <p:cNvSpPr>
            <a:spLocks noGrp="1"/>
          </p:cNvSpPr>
          <p:nvPr>
            <p:ph type="pic" sz="quarter" idx="20"/>
          </p:nvPr>
        </p:nvSpPr>
        <p:spPr>
          <a:xfrm>
            <a:off x="10668001" y="3307"/>
            <a:ext cx="1524000" cy="559816"/>
          </a:xfrm>
        </p:spPr>
        <p:txBody>
          <a:bodyPr/>
          <a:lstStyle>
            <a:lvl1pPr marL="0" indent="0">
              <a:buNone/>
              <a:defRPr>
                <a:solidFill>
                  <a:srgbClr val="000000"/>
                </a:solidFill>
              </a:defRPr>
            </a:lvl1pPr>
          </a:lstStyle>
          <a:p>
            <a:endParaRPr lang="en-US" dirty="0"/>
          </a:p>
        </p:txBody>
      </p:sp>
      <p:sp>
        <p:nvSpPr>
          <p:cNvPr id="9" name="Text Placeholder 9"/>
          <p:cNvSpPr>
            <a:spLocks noGrp="1"/>
          </p:cNvSpPr>
          <p:nvPr>
            <p:ph type="body" sz="quarter" idx="12" hasCustomPrompt="1"/>
          </p:nvPr>
        </p:nvSpPr>
        <p:spPr>
          <a:xfrm>
            <a:off x="0" y="1219200"/>
            <a:ext cx="4876800" cy="2438400"/>
          </a:xfrm>
          <a:solidFill>
            <a:schemeClr val="accent1">
              <a:alpha val="90000"/>
            </a:schemeClr>
          </a:solidFill>
        </p:spPr>
        <p:txBody>
          <a:bodyPr lIns="91440" tIns="91440">
            <a:noAutofit/>
          </a:bodyPr>
          <a:lstStyle>
            <a:lvl1pPr marL="0" indent="0">
              <a:lnSpc>
                <a:spcPct val="110000"/>
              </a:lnSpc>
              <a:buNone/>
              <a:defRPr sz="1866">
                <a:solidFill>
                  <a:schemeClr val="tx1"/>
                </a:solidFill>
                <a:latin typeface="+mn-lt"/>
                <a:cs typeface="Segoe UI Semibold"/>
              </a:defRPr>
            </a:lvl1pPr>
            <a:lvl2pPr marL="378803" indent="0">
              <a:lnSpc>
                <a:spcPct val="110000"/>
              </a:lnSpc>
              <a:buNone/>
              <a:defRPr sz="1866">
                <a:solidFill>
                  <a:schemeClr val="tx1"/>
                </a:solidFill>
                <a:latin typeface="+mn-lt"/>
                <a:cs typeface="Segoe UI Semibold"/>
              </a:defRPr>
            </a:lvl2pPr>
            <a:lvl3pPr marL="763952" indent="0">
              <a:lnSpc>
                <a:spcPct val="110000"/>
              </a:lnSpc>
              <a:buNone/>
              <a:defRPr sz="1866">
                <a:solidFill>
                  <a:schemeClr val="tx1"/>
                </a:solidFill>
                <a:latin typeface="+mn-lt"/>
                <a:cs typeface="Segoe UI Semibold"/>
              </a:defRPr>
            </a:lvl3pPr>
            <a:lvl4pPr marL="1140636" indent="0">
              <a:lnSpc>
                <a:spcPct val="110000"/>
              </a:lnSpc>
              <a:buNone/>
              <a:defRPr sz="1866">
                <a:solidFill>
                  <a:schemeClr val="tx1"/>
                </a:solidFill>
                <a:latin typeface="+mn-lt"/>
                <a:cs typeface="Segoe UI Semibold"/>
              </a:defRPr>
            </a:lvl4pPr>
            <a:lvl5pPr marL="1525786" indent="0">
              <a:lnSpc>
                <a:spcPct val="110000"/>
              </a:lnSpc>
              <a:buNone/>
              <a:defRPr sz="1866">
                <a:solidFill>
                  <a:schemeClr val="tx1"/>
                </a:solidFill>
                <a:latin typeface="+mn-lt"/>
                <a:cs typeface="Segoe UI Semibold"/>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10" name="TextBox 9"/>
          <p:cNvSpPr txBox="1"/>
          <p:nvPr userDrawn="1"/>
        </p:nvSpPr>
        <p:spPr>
          <a:xfrm>
            <a:off x="132544" y="5874210"/>
            <a:ext cx="11754657" cy="810478"/>
          </a:xfrm>
          <a:prstGeom prst="rect">
            <a:avLst/>
          </a:prstGeom>
          <a:noFill/>
        </p:spPr>
        <p:txBody>
          <a:bodyPr wrap="square" rtlCol="0">
            <a:spAutoFit/>
          </a:bodyPr>
          <a:lstStyle/>
          <a:p>
            <a:pPr defTabSz="609468" latinLnBrk="0">
              <a:lnSpc>
                <a:spcPts val="1413"/>
              </a:lnSpc>
              <a:defRPr/>
            </a:pPr>
            <a:r>
              <a:rPr lang="en-US" sz="1067" dirty="0" smtClean="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dirty="0">
              <a:solidFill>
                <a:srgbClr val="FFFFFF"/>
              </a:solidFill>
            </a:endParaRPr>
          </a:p>
        </p:txBody>
      </p:sp>
    </p:spTree>
    <p:extLst>
      <p:ext uri="{BB962C8B-B14F-4D97-AF65-F5344CB8AC3E}">
        <p14:creationId xmlns:p14="http://schemas.microsoft.com/office/powerpoint/2010/main" val="2547549375"/>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241710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35686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1735198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5725362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972791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36462749"/>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64450277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Dark_1">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7371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5986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1689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12186651" cy="787400"/>
          </a:xfrm>
          <a:noFill/>
        </p:spPr>
        <p:txBody>
          <a:bodyPr rIns="91440" anchor="ctr">
            <a:normAutofit/>
          </a:bodyPr>
          <a:lstStyle>
            <a:lvl1pPr>
              <a:defRPr sz="3600"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765800" y="6533219"/>
            <a:ext cx="660400" cy="280718"/>
          </a:xfrm>
          <a:prstGeom prst="rect">
            <a:avLst/>
          </a:prstGeom>
          <a:noFill/>
        </p:spPr>
        <p:txBody>
          <a:bodyPr wrap="square" rtlCol="0">
            <a:spAutoFit/>
          </a:bodyPr>
          <a:lstStyle/>
          <a:p>
            <a:pPr algn="ctr" defTabSz="609468" latinLnBrk="0">
              <a:defRPr/>
            </a:pPr>
            <a:fld id="{0462CC3E-48DD-4274-8616-D549FD7B2C15}" type="slidenum">
              <a:rPr lang="en-US" sz="1200" smtClean="0">
                <a:solidFill>
                  <a:srgbClr val="000000"/>
                </a:solidFill>
                <a:latin typeface="Verdana" pitchFamily="34" charset="0"/>
                <a:ea typeface="Verdana" pitchFamily="34" charset="0"/>
                <a:cs typeface="Verdana" pitchFamily="34" charset="0"/>
              </a:rPr>
              <a:pPr algn="ctr" defTabSz="609468" latinLnBrk="0">
                <a:defRPr/>
              </a:pPr>
              <a:t>‹#›</a:t>
            </a:fld>
            <a:endParaRPr lang="en-US" sz="1200" dirty="0">
              <a:solidFill>
                <a:srgbClr val="000000"/>
              </a:solidFill>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3516" y="6371919"/>
            <a:ext cx="1390485" cy="511481"/>
          </a:xfrm>
          <a:prstGeom prst="rect">
            <a:avLst/>
          </a:prstGeom>
        </p:spPr>
      </p:pic>
    </p:spTree>
    <p:extLst>
      <p:ext uri="{BB962C8B-B14F-4D97-AF65-F5344CB8AC3E}">
        <p14:creationId xmlns:p14="http://schemas.microsoft.com/office/powerpoint/2010/main" val="979219007"/>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033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latinLnBrk="0">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908875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latinLnBrk="0">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latin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7994695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12683567"/>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98259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61856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7387491"/>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842236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latinLnBrk="0"/>
            <a:fld id="{50B57460-EC8C-496E-B825-E030E5EAD088}" type="datetimeFigureOut">
              <a:rPr lang="en-US" smtClean="0">
                <a:solidFill>
                  <a:srgbClr val="FFFFFF"/>
                </a:solidFill>
              </a:rPr>
              <a:pPr defTabSz="914367" latinLnBrk="0"/>
              <a:t>8/12/2015</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latinLnBrk="0"/>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latinLnBrk="0"/>
            <a:fld id="{C7CA368E-06D4-4D16-ACE0-0F724B54AFDF}" type="slidenum">
              <a:rPr lang="en-US" smtClean="0">
                <a:solidFill>
                  <a:srgbClr val="FFFFFF"/>
                </a:solidFill>
              </a:rPr>
              <a:pPr defTabSz="914367" latinLnBrk="0"/>
              <a:t>‹#›</a:t>
            </a:fld>
            <a:endParaRPr lang="en-US">
              <a:solidFill>
                <a:srgbClr val="FFFFFF"/>
              </a:solidFill>
            </a:endParaRPr>
          </a:p>
        </p:txBody>
      </p:sp>
    </p:spTree>
    <p:extLst>
      <p:ext uri="{BB962C8B-B14F-4D97-AF65-F5344CB8AC3E}">
        <p14:creationId xmlns:p14="http://schemas.microsoft.com/office/powerpoint/2010/main" val="156034953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4"/>
            <a:ext cx="5157787"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4"/>
            <a:ext cx="5183188"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367" latinLnBrk="0"/>
            <a:fld id="{72DDB63F-C29B-4D90-8B38-67F0531D05C6}" type="datetimeFigureOut">
              <a:rPr lang="en-US" smtClean="0">
                <a:solidFill>
                  <a:srgbClr val="FFFFFF"/>
                </a:solidFill>
              </a:rPr>
              <a:pPr defTabSz="914367" latinLnBrk="0"/>
              <a:t>8/12/2015</a:t>
            </a:fld>
            <a:endParaRPr lang="en-US">
              <a:solidFill>
                <a:srgbClr val="FFFFFF"/>
              </a:solidFill>
            </a:endParaRPr>
          </a:p>
        </p:txBody>
      </p:sp>
      <p:sp>
        <p:nvSpPr>
          <p:cNvPr id="8" name="Footer Placeholder 7"/>
          <p:cNvSpPr>
            <a:spLocks noGrp="1"/>
          </p:cNvSpPr>
          <p:nvPr>
            <p:ph type="ftr" sz="quarter" idx="11"/>
          </p:nvPr>
        </p:nvSpPr>
        <p:spPr/>
        <p:txBody>
          <a:bodyPr/>
          <a:lstStyle/>
          <a:p>
            <a:pPr defTabSz="914367" latinLnBrk="0"/>
            <a:endParaRPr lang="en-US">
              <a:solidFill>
                <a:srgbClr val="FFFFFF"/>
              </a:solidFill>
            </a:endParaRPr>
          </a:p>
        </p:txBody>
      </p:sp>
      <p:sp>
        <p:nvSpPr>
          <p:cNvPr id="9" name="Slide Number Placeholder 8"/>
          <p:cNvSpPr>
            <a:spLocks noGrp="1"/>
          </p:cNvSpPr>
          <p:nvPr>
            <p:ph type="sldNum" sz="quarter" idx="12"/>
          </p:nvPr>
        </p:nvSpPr>
        <p:spPr/>
        <p:txBody>
          <a:bodyPr/>
          <a:lstStyle/>
          <a:p>
            <a:pPr defTabSz="914367" latinLnBrk="0"/>
            <a:fld id="{DEF9158E-ECE8-4C08-B5CA-0C3858A770D8}" type="slidenum">
              <a:rPr lang="en-US" smtClean="0">
                <a:solidFill>
                  <a:srgbClr val="FFFFFF"/>
                </a:solidFill>
              </a:rPr>
              <a:pPr defTabSz="914367" latinLnBrk="0"/>
              <a:t>‹#›</a:t>
            </a:fld>
            <a:endParaRPr lang="en-US">
              <a:solidFill>
                <a:srgbClr val="FFFFFF"/>
              </a:solidFill>
            </a:endParaRPr>
          </a:p>
        </p:txBody>
      </p:sp>
    </p:spTree>
    <p:extLst>
      <p:ext uri="{BB962C8B-B14F-4D97-AF65-F5344CB8AC3E}">
        <p14:creationId xmlns:p14="http://schemas.microsoft.com/office/powerpoint/2010/main" val="2647361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12186651" cy="787400"/>
          </a:xfrm>
          <a:noFill/>
        </p:spPr>
        <p:txBody>
          <a:bodyPr rIns="91440" anchor="ctr">
            <a:normAutofit/>
          </a:bodyPr>
          <a:lstStyle>
            <a:lvl1pPr>
              <a:defRPr sz="3600"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765800" y="6533219"/>
            <a:ext cx="660400" cy="280718"/>
          </a:xfrm>
          <a:prstGeom prst="rect">
            <a:avLst/>
          </a:prstGeom>
          <a:noFill/>
        </p:spPr>
        <p:txBody>
          <a:bodyPr wrap="square" rtlCol="0">
            <a:spAutoFit/>
          </a:bodyPr>
          <a:lstStyle/>
          <a:p>
            <a:pPr algn="ctr" defTabSz="609468" latinLnBrk="0">
              <a:defRPr/>
            </a:pPr>
            <a:fld id="{0462CC3E-48DD-4274-8616-D549FD7B2C15}" type="slidenum">
              <a:rPr lang="en-US" sz="1200" smtClean="0">
                <a:solidFill>
                  <a:srgbClr val="000000"/>
                </a:solidFill>
                <a:latin typeface="Verdana" pitchFamily="34" charset="0"/>
                <a:ea typeface="Verdana" pitchFamily="34" charset="0"/>
                <a:cs typeface="Verdana" pitchFamily="34" charset="0"/>
              </a:rPr>
              <a:pPr algn="ctr" defTabSz="609468" latinLnBrk="0">
                <a:defRPr/>
              </a:pPr>
              <a:t>‹#›</a:t>
            </a:fld>
            <a:endParaRPr lang="en-US" sz="1200" dirty="0">
              <a:solidFill>
                <a:srgbClr val="000000"/>
              </a:solidFill>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3516" y="6371919"/>
            <a:ext cx="1390485" cy="511481"/>
          </a:xfrm>
          <a:prstGeom prst="rect">
            <a:avLst/>
          </a:prstGeom>
        </p:spPr>
      </p:pic>
      <p:sp>
        <p:nvSpPr>
          <p:cNvPr id="9" name="직사각형 10"/>
          <p:cNvSpPr/>
          <p:nvPr userDrawn="1"/>
        </p:nvSpPr>
        <p:spPr>
          <a:xfrm>
            <a:off x="11865782"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
        <p:nvSpPr>
          <p:cNvPr id="10" name="직사각형 2"/>
          <p:cNvSpPr/>
          <p:nvPr userDrawn="1"/>
        </p:nvSpPr>
        <p:spPr>
          <a:xfrm>
            <a:off x="10210800" y="389580"/>
            <a:ext cx="1748644" cy="161583"/>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algn="r" defTabSz="914225">
              <a:spcBef>
                <a:spcPct val="20000"/>
              </a:spcBef>
              <a:buFont typeface="Arial" pitchFamily="34" charset="0"/>
              <a:buNone/>
              <a:defRPr/>
            </a:pPr>
            <a:r>
              <a:rPr lang="en-US" altLang="ko-KR" sz="1050" spc="-100" dirty="0" smtClean="0">
                <a:ln>
                  <a:solidFill>
                    <a:srgbClr val="3C3C3C">
                      <a:alpha val="0"/>
                    </a:srgbClr>
                  </a:solidFill>
                </a:ln>
                <a:solidFill>
                  <a:srgbClr val="3C3C3C"/>
                </a:solidFill>
                <a:latin typeface="맑은 고딕"/>
                <a:ea typeface="맑은 고딕" panose="020B0503020000020004" pitchFamily="50" charset="-127"/>
              </a:rPr>
              <a:t>1.  Azure Overview</a:t>
            </a:r>
          </a:p>
        </p:txBody>
      </p:sp>
      <p:sp>
        <p:nvSpPr>
          <p:cNvPr id="11" name="직사각형 10"/>
          <p:cNvSpPr/>
          <p:nvPr userDrawn="1"/>
        </p:nvSpPr>
        <p:spPr>
          <a:xfrm>
            <a:off x="11432396" y="221264"/>
            <a:ext cx="93662" cy="93662"/>
          </a:xfrm>
          <a:prstGeom prst="rect">
            <a:avLst/>
          </a:prstGeom>
          <a:solidFill>
            <a:srgbClr val="0070C0"/>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
        <p:nvSpPr>
          <p:cNvPr id="12" name="직사각형 10"/>
          <p:cNvSpPr/>
          <p:nvPr userDrawn="1"/>
        </p:nvSpPr>
        <p:spPr>
          <a:xfrm>
            <a:off x="11721320"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
        <p:nvSpPr>
          <p:cNvPr id="13" name="직사각형 10"/>
          <p:cNvSpPr/>
          <p:nvPr userDrawn="1"/>
        </p:nvSpPr>
        <p:spPr>
          <a:xfrm>
            <a:off x="11576858"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1072876834"/>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06709817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Microsoft logo and tag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534989" y="6364289"/>
            <a:ext cx="15954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89" y="211139"/>
            <a:ext cx="18938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11196" y="2281538"/>
            <a:ext cx="11169611" cy="1427162"/>
          </a:xfrm>
        </p:spPr>
        <p:txBody>
          <a:bodyPr>
            <a:normAutofit/>
          </a:bodyPr>
          <a:lstStyle>
            <a:lvl1pPr algn="ctr">
              <a:defRPr sz="4800">
                <a:solidFill>
                  <a:schemeClr val="bg1"/>
                </a:solidFill>
              </a:defRPr>
            </a:lvl1pPr>
          </a:lstStyle>
          <a:p>
            <a:r>
              <a:rPr lang="ko-KR" altLang="en-US" smtClean="0"/>
              <a:t>마스터 제목 스타일 편집</a:t>
            </a:r>
            <a:endParaRPr lang="ko-KR" altLang="en-US"/>
          </a:p>
        </p:txBody>
      </p:sp>
      <p:sp>
        <p:nvSpPr>
          <p:cNvPr id="3" name="Subtitle 2"/>
          <p:cNvSpPr>
            <a:spLocks noGrp="1"/>
          </p:cNvSpPr>
          <p:nvPr>
            <p:ph type="subTitle" idx="1"/>
          </p:nvPr>
        </p:nvSpPr>
        <p:spPr>
          <a:xfrm>
            <a:off x="511196" y="3881737"/>
            <a:ext cx="11169611" cy="1655762"/>
          </a:xfrm>
        </p:spPr>
        <p:txBody>
          <a:bodyPr/>
          <a:lstStyle>
            <a:lvl1pPr marL="0" indent="0" algn="l">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ko-KR" altLang="en-US" smtClean="0"/>
              <a:t>마스터 부제목 스타일 편집</a:t>
            </a:r>
            <a:endParaRPr lang="ko-KR" altLang="en-US"/>
          </a:p>
        </p:txBody>
      </p:sp>
    </p:spTree>
    <p:extLst>
      <p:ext uri="{BB962C8B-B14F-4D97-AF65-F5344CB8AC3E}">
        <p14:creationId xmlns:p14="http://schemas.microsoft.com/office/powerpoint/2010/main" val="145132184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ko-KR" altLang="en-US" smtClean="0"/>
              <a:t>마스터 제목 스타일 편집</a:t>
            </a:r>
            <a:endParaRPr lang="ko-KR" altLang="en-US" dirty="0"/>
          </a:p>
        </p:txBody>
      </p:sp>
      <p:sp>
        <p:nvSpPr>
          <p:cNvPr id="3" name="Content Placeholder 2"/>
          <p:cNvSpPr>
            <a:spLocks noGrp="1"/>
          </p:cNvSpPr>
          <p:nvPr>
            <p:ph idx="1"/>
          </p:nvPr>
        </p:nvSpPr>
        <p:spPr/>
        <p:txBody>
          <a:bodyPr>
            <a:normAutofit/>
          </a:bodyPr>
          <a:lstStyle>
            <a:lvl1pPr>
              <a:defRPr sz="1600"/>
            </a:lvl1pPr>
            <a:lvl2pPr marL="452352" indent="-269824">
              <a:defRPr sz="1400"/>
            </a:lvl2pPr>
            <a:lvl3pPr marL="720586" indent="-268237">
              <a:buFont typeface="Arial" panose="020B0604020202020204" pitchFamily="34" charset="0"/>
              <a:buChar char="•"/>
              <a:defRPr sz="1200"/>
            </a:lvl3pPr>
            <a:lvl4pPr marL="988823" indent="-268237">
              <a:buFont typeface="Wingdings" panose="05000000000000000000" pitchFamily="2" charset="2"/>
              <a:buChar char="ü"/>
              <a:defRPr sz="1100"/>
            </a:lvl4pPr>
            <a:lvl5pPr marL="1063421" indent="-171417">
              <a:buFont typeface="Wingdings" panose="05000000000000000000" pitchFamily="2" charset="2"/>
              <a:buChar char="Ø"/>
              <a:defRPr sz="1100"/>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8" name="Text Placeholder 7"/>
          <p:cNvSpPr>
            <a:spLocks noGrp="1"/>
          </p:cNvSpPr>
          <p:nvPr>
            <p:ph type="body" sz="quarter" idx="10"/>
          </p:nvPr>
        </p:nvSpPr>
        <p:spPr>
          <a:xfrm>
            <a:off x="312418" y="783773"/>
            <a:ext cx="11567160" cy="429208"/>
          </a:xfrm>
        </p:spPr>
        <p:txBody>
          <a:bodyPr rtlCol="0" anchor="ctr">
            <a:normAutofit/>
          </a:bodyPr>
          <a:lstStyle>
            <a:lvl1pPr marL="0" indent="0">
              <a:buNone/>
              <a:defRPr lang="ko-KR" altLang="en-US" sz="1800" b="0" baseline="0" dirty="0">
                <a:latin typeface="+mn-lt"/>
                <a:ea typeface="+mn-ea"/>
                <a:cs typeface="+mj-cs"/>
              </a:defRPr>
            </a:lvl1pPr>
          </a:lstStyle>
          <a:p>
            <a:pPr lvl="0"/>
            <a:r>
              <a:rPr lang="ko-KR" altLang="en-US" smtClean="0"/>
              <a:t>마스터 텍스트 스타일을 편집합니다</a:t>
            </a:r>
          </a:p>
        </p:txBody>
      </p:sp>
    </p:spTree>
    <p:extLst>
      <p:ext uri="{BB962C8B-B14F-4D97-AF65-F5344CB8AC3E}">
        <p14:creationId xmlns:p14="http://schemas.microsoft.com/office/powerpoint/2010/main" val="8726473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62262"/>
          </a:xfrm>
        </p:spPr>
        <p:txBody>
          <a:bodyPr>
            <a:normAutofit/>
          </a:bodyPr>
          <a:lstStyle>
            <a:lvl1pPr>
              <a:defRPr sz="4800"/>
            </a:lvl1pPr>
          </a:lstStyle>
          <a:p>
            <a:r>
              <a:rPr lang="ko-KR" altLang="en-US" smtClean="0"/>
              <a:t>마스터 제목 스타일 편집</a:t>
            </a:r>
            <a:endParaRPr lang="ko-KR" altLang="en-US"/>
          </a:p>
        </p:txBody>
      </p:sp>
      <p:sp>
        <p:nvSpPr>
          <p:cNvPr id="3" name="Text Placeholder 2"/>
          <p:cNvSpPr>
            <a:spLocks noGrp="1"/>
          </p:cNvSpPr>
          <p:nvPr>
            <p:ph type="body" idx="1"/>
          </p:nvPr>
        </p:nvSpPr>
        <p:spPr>
          <a:xfrm>
            <a:off x="831851" y="4589466"/>
            <a:ext cx="10515600" cy="1500187"/>
          </a:xfrm>
        </p:spPr>
        <p:txBody>
          <a:bodyPr/>
          <a:lstStyle>
            <a:lvl1pPr marL="0" indent="0">
              <a:buNone/>
              <a:defRPr sz="2400"/>
            </a:lvl1pPr>
            <a:lvl2pPr marL="457112" indent="0">
              <a:buNone/>
              <a:defRPr sz="2000"/>
            </a:lvl2pPr>
            <a:lvl3pPr marL="914225" indent="0">
              <a:buNone/>
              <a:defRPr sz="1800"/>
            </a:lvl3pPr>
            <a:lvl4pPr marL="1371337" indent="0">
              <a:buNone/>
              <a:defRPr sz="1600"/>
            </a:lvl4pPr>
            <a:lvl5pPr marL="1828449" indent="0">
              <a:buNone/>
              <a:defRPr sz="1600"/>
            </a:lvl5pPr>
            <a:lvl6pPr marL="2285561" indent="0">
              <a:buNone/>
              <a:defRPr sz="1600"/>
            </a:lvl6pPr>
            <a:lvl7pPr marL="2742674" indent="0">
              <a:buNone/>
              <a:defRPr sz="1600"/>
            </a:lvl7pPr>
            <a:lvl8pPr marL="3199785" indent="0">
              <a:buNone/>
              <a:defRPr sz="1600"/>
            </a:lvl8pPr>
            <a:lvl9pPr marL="3656897" indent="0">
              <a:buNone/>
              <a:defRPr sz="1600"/>
            </a:lvl9pPr>
          </a:lstStyle>
          <a:p>
            <a:pPr lvl="0"/>
            <a:r>
              <a:rPr lang="ko-KR" altLang="en-US" smtClean="0"/>
              <a:t>마스터 텍스트 스타일을 편집합니다</a:t>
            </a:r>
          </a:p>
        </p:txBody>
      </p:sp>
    </p:spTree>
    <p:extLst>
      <p:ext uri="{BB962C8B-B14F-4D97-AF65-F5344CB8AC3E}">
        <p14:creationId xmlns:p14="http://schemas.microsoft.com/office/powerpoint/2010/main" val="289617815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invGray">
          <a:xfrm>
            <a:off x="10828339" y="290513"/>
            <a:ext cx="1004887"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
          <p:cNvSpPr txBox="1">
            <a:spLocks noChangeArrowheads="1"/>
          </p:cNvSpPr>
          <p:nvPr/>
        </p:nvSpPr>
        <p:spPr bwMode="auto">
          <a:xfrm>
            <a:off x="358775" y="6019801"/>
            <a:ext cx="11474450" cy="62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4" tIns="146284" rIns="182854" bIns="146284">
            <a:spAutoFit/>
          </a:bodyPr>
          <a:lstStyle>
            <a:lvl1pPr>
              <a:defRPr>
                <a:solidFill>
                  <a:schemeClr val="tx1"/>
                </a:solidFill>
                <a:latin typeface="Segoe UI" panose="020B0502040204020203" pitchFamily="34" charset="0"/>
                <a:ea typeface="맑은 고딕" panose="020B0503020000020004" pitchFamily="50" charset="-127"/>
              </a:defRPr>
            </a:lvl1pPr>
            <a:lvl2pPr marL="742950" indent="-285750">
              <a:defRPr>
                <a:solidFill>
                  <a:schemeClr val="tx1"/>
                </a:solidFill>
                <a:latin typeface="Segoe UI" panose="020B0502040204020203" pitchFamily="34" charset="0"/>
                <a:ea typeface="맑은 고딕" panose="020B0503020000020004" pitchFamily="50" charset="-127"/>
              </a:defRPr>
            </a:lvl2pPr>
            <a:lvl3pPr marL="1143000" indent="-228600">
              <a:defRPr>
                <a:solidFill>
                  <a:schemeClr val="tx1"/>
                </a:solidFill>
                <a:latin typeface="Segoe UI" panose="020B0502040204020203" pitchFamily="34" charset="0"/>
                <a:ea typeface="맑은 고딕" panose="020B0503020000020004" pitchFamily="50" charset="-127"/>
              </a:defRPr>
            </a:lvl3pPr>
            <a:lvl4pPr marL="1600200" indent="-228600">
              <a:defRPr>
                <a:solidFill>
                  <a:schemeClr val="tx1"/>
                </a:solidFill>
                <a:latin typeface="Segoe UI" panose="020B0502040204020203" pitchFamily="34" charset="0"/>
                <a:ea typeface="맑은 고딕" panose="020B0503020000020004" pitchFamily="50" charset="-127"/>
              </a:defRPr>
            </a:lvl4pPr>
            <a:lvl5pPr marL="2057400" indent="-228600">
              <a:defRPr>
                <a:solidFill>
                  <a:schemeClr val="tx1"/>
                </a:solidFill>
                <a:latin typeface="Segoe UI" panose="020B0502040204020203" pitchFamily="34" charset="0"/>
                <a:ea typeface="맑은 고딕" panose="020B0503020000020004" pitchFamily="50" charset="-127"/>
              </a:defRPr>
            </a:lvl5pPr>
            <a:lvl6pPr marL="25146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defTabSz="914225" fontAlgn="base" latinLnBrk="0">
              <a:lnSpc>
                <a:spcPct val="90000"/>
              </a:lnSpc>
              <a:spcBef>
                <a:spcPct val="0"/>
              </a:spcBef>
              <a:spcAft>
                <a:spcPct val="0"/>
              </a:spcAft>
            </a:pPr>
            <a:r>
              <a:rPr lang="en-US" altLang="ko-KR" sz="800" smtClean="0">
                <a:solidFill>
                  <a:srgbClr val="FFFFFF"/>
                </a:solidFill>
                <a:cs typeface="Segoe UI" panose="020B0502040204020203" pitchFamily="34"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75" y="2770189"/>
            <a:ext cx="568801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138182"/>
      </p:ext>
    </p:extLst>
  </p:cSld>
  <p:clrMapOvr>
    <a:masterClrMapping/>
  </p:clrMapOvr>
  <p:transition spd="slow"/>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제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1775544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12186651" cy="787400"/>
          </a:xfrm>
          <a:noFill/>
        </p:spPr>
        <p:txBody>
          <a:bodyPr rIns="91440" anchor="ctr">
            <a:normAutofit/>
          </a:bodyPr>
          <a:lstStyle>
            <a:lvl1pPr>
              <a:defRPr sz="3600"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765800" y="6533219"/>
            <a:ext cx="660400" cy="280718"/>
          </a:xfrm>
          <a:prstGeom prst="rect">
            <a:avLst/>
          </a:prstGeom>
          <a:noFill/>
        </p:spPr>
        <p:txBody>
          <a:bodyPr wrap="square" rtlCol="0">
            <a:spAutoFit/>
          </a:bodyPr>
          <a:lstStyle/>
          <a:p>
            <a:pPr algn="ctr" defTabSz="609468" latinLnBrk="0">
              <a:defRPr/>
            </a:pPr>
            <a:fld id="{0462CC3E-48DD-4274-8616-D549FD7B2C15}" type="slidenum">
              <a:rPr lang="en-US" sz="1200" smtClean="0">
                <a:solidFill>
                  <a:srgbClr val="000000"/>
                </a:solidFill>
                <a:latin typeface="Verdana" pitchFamily="34" charset="0"/>
                <a:ea typeface="Verdana" pitchFamily="34" charset="0"/>
                <a:cs typeface="Verdana" pitchFamily="34" charset="0"/>
              </a:rPr>
              <a:pPr algn="ctr" defTabSz="609468" latinLnBrk="0">
                <a:defRPr/>
              </a:pPr>
              <a:t>‹#›</a:t>
            </a:fld>
            <a:endParaRPr lang="en-US" sz="1200" dirty="0">
              <a:solidFill>
                <a:srgbClr val="000000"/>
              </a:solidFill>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3516" y="6371919"/>
            <a:ext cx="1390485" cy="511481"/>
          </a:xfrm>
          <a:prstGeom prst="rect">
            <a:avLst/>
          </a:prstGeom>
        </p:spPr>
      </p:pic>
    </p:spTree>
    <p:extLst>
      <p:ext uri="{BB962C8B-B14F-4D97-AF65-F5344CB8AC3E}">
        <p14:creationId xmlns:p14="http://schemas.microsoft.com/office/powerpoint/2010/main" val="27948907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12186651" cy="787400"/>
          </a:xfrm>
          <a:noFill/>
        </p:spPr>
        <p:txBody>
          <a:bodyPr rIns="91440" anchor="ctr">
            <a:normAutofit/>
          </a:bodyPr>
          <a:lstStyle>
            <a:lvl1pPr>
              <a:defRPr sz="3600"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765800" y="6533219"/>
            <a:ext cx="660400" cy="280718"/>
          </a:xfrm>
          <a:prstGeom prst="rect">
            <a:avLst/>
          </a:prstGeom>
          <a:noFill/>
        </p:spPr>
        <p:txBody>
          <a:bodyPr wrap="square" rtlCol="0">
            <a:spAutoFit/>
          </a:bodyPr>
          <a:lstStyle/>
          <a:p>
            <a:pPr algn="ctr" defTabSz="609468" latinLnBrk="0">
              <a:defRPr/>
            </a:pPr>
            <a:fld id="{0462CC3E-48DD-4274-8616-D549FD7B2C15}" type="slidenum">
              <a:rPr lang="en-US" sz="1200" smtClean="0">
                <a:solidFill>
                  <a:srgbClr val="000000"/>
                </a:solidFill>
                <a:latin typeface="Verdana" pitchFamily="34" charset="0"/>
                <a:ea typeface="Verdana" pitchFamily="34" charset="0"/>
                <a:cs typeface="Verdana" pitchFamily="34" charset="0"/>
              </a:rPr>
              <a:pPr algn="ctr" defTabSz="609468" latinLnBrk="0">
                <a:defRPr/>
              </a:pPr>
              <a:t>‹#›</a:t>
            </a:fld>
            <a:endParaRPr lang="en-US" sz="1200" dirty="0">
              <a:solidFill>
                <a:srgbClr val="000000"/>
              </a:solidFill>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3516" y="6371919"/>
            <a:ext cx="1390485" cy="511481"/>
          </a:xfrm>
          <a:prstGeom prst="rect">
            <a:avLst/>
          </a:prstGeom>
        </p:spPr>
      </p:pic>
      <p:sp>
        <p:nvSpPr>
          <p:cNvPr id="10" name="직사각형 2"/>
          <p:cNvSpPr/>
          <p:nvPr userDrawn="1"/>
        </p:nvSpPr>
        <p:spPr>
          <a:xfrm>
            <a:off x="9982200" y="389580"/>
            <a:ext cx="1977244" cy="161583"/>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algn="r" defTabSz="914225">
              <a:spcBef>
                <a:spcPct val="20000"/>
              </a:spcBef>
              <a:buFont typeface="Arial" pitchFamily="34" charset="0"/>
              <a:buNone/>
              <a:defRPr/>
            </a:pPr>
            <a:r>
              <a:rPr lang="en-US" altLang="ko-KR" sz="1050" spc="-100" dirty="0" smtClean="0">
                <a:ln>
                  <a:solidFill>
                    <a:srgbClr val="3C3C3C">
                      <a:alpha val="0"/>
                    </a:srgbClr>
                  </a:solidFill>
                </a:ln>
                <a:solidFill>
                  <a:srgbClr val="3C3C3C"/>
                </a:solidFill>
                <a:latin typeface="맑은 고딕"/>
                <a:ea typeface="맑은 고딕" panose="020B0503020000020004" pitchFamily="50" charset="-127"/>
              </a:rPr>
              <a:t>4. Azure </a:t>
            </a:r>
            <a:r>
              <a:rPr lang="en-US" altLang="ko-KR" sz="1050" spc="-100" dirty="0" err="1" smtClean="0">
                <a:ln>
                  <a:solidFill>
                    <a:srgbClr val="3C3C3C">
                      <a:alpha val="0"/>
                    </a:srgbClr>
                  </a:solidFill>
                </a:ln>
                <a:solidFill>
                  <a:srgbClr val="3C3C3C"/>
                </a:solidFill>
                <a:latin typeface="맑은 고딕"/>
                <a:ea typeface="맑은 고딕" panose="020B0503020000020004" pitchFamily="50" charset="-127"/>
              </a:rPr>
              <a:t>PaaS</a:t>
            </a:r>
            <a:endParaRPr lang="en-US" altLang="ko-KR" sz="1050" spc="-100" dirty="0" smtClean="0">
              <a:ln>
                <a:solidFill>
                  <a:srgbClr val="3C3C3C">
                    <a:alpha val="0"/>
                  </a:srgbClr>
                </a:solidFill>
              </a:ln>
              <a:solidFill>
                <a:srgbClr val="3C3C3C"/>
              </a:solidFill>
              <a:latin typeface="맑은 고딕"/>
              <a:ea typeface="맑은 고딕" panose="020B0503020000020004" pitchFamily="50" charset="-127"/>
            </a:endParaRPr>
          </a:p>
        </p:txBody>
      </p:sp>
      <p:sp>
        <p:nvSpPr>
          <p:cNvPr id="11" name="직사각형 10"/>
          <p:cNvSpPr/>
          <p:nvPr userDrawn="1"/>
        </p:nvSpPr>
        <p:spPr>
          <a:xfrm>
            <a:off x="11865782" y="221264"/>
            <a:ext cx="93662" cy="93662"/>
          </a:xfrm>
          <a:prstGeom prst="rect">
            <a:avLst/>
          </a:prstGeom>
          <a:solidFill>
            <a:srgbClr val="0070C0"/>
          </a:solidFill>
          <a:ln w="25400" cap="flat" cmpd="sng" algn="ctr">
            <a:noFill/>
            <a:prstDash val="solid"/>
          </a:ln>
          <a:effectLst/>
        </p:spPr>
        <p:txBody>
          <a:bodyPr rtlCol="0" anchor="ctr"/>
          <a:lstStyle/>
          <a:p>
            <a:pPr algn="ctr" defTabSz="914225"/>
            <a:endParaRPr lang="ko-KR" altLang="en-US" sz="1800" kern="0" smtClean="0">
              <a:solidFill>
                <a:prstClr val="white"/>
              </a:solidFill>
              <a:latin typeface="맑은 고딕"/>
              <a:ea typeface="맑은 고딕" panose="020B0503020000020004" pitchFamily="50" charset="-127"/>
            </a:endParaRPr>
          </a:p>
        </p:txBody>
      </p:sp>
      <p:sp>
        <p:nvSpPr>
          <p:cNvPr id="12" name="직사각형 11"/>
          <p:cNvSpPr/>
          <p:nvPr userDrawn="1"/>
        </p:nvSpPr>
        <p:spPr>
          <a:xfrm>
            <a:off x="11432396" y="221264"/>
            <a:ext cx="93662" cy="93662"/>
          </a:xfrm>
          <a:prstGeom prst="rect">
            <a:avLst/>
          </a:prstGeom>
          <a:solidFill>
            <a:srgbClr val="A6A6A6"/>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
        <p:nvSpPr>
          <p:cNvPr id="13" name="직사각형 10"/>
          <p:cNvSpPr/>
          <p:nvPr userDrawn="1"/>
        </p:nvSpPr>
        <p:spPr>
          <a:xfrm>
            <a:off x="11721320"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endParaRPr lang="ko-KR" altLang="en-US" sz="1800" kern="0" smtClean="0">
              <a:solidFill>
                <a:prstClr val="white"/>
              </a:solidFill>
              <a:latin typeface="맑은 고딕"/>
              <a:ea typeface="맑은 고딕" panose="020B0503020000020004" pitchFamily="50" charset="-127"/>
            </a:endParaRPr>
          </a:p>
        </p:txBody>
      </p:sp>
      <p:sp>
        <p:nvSpPr>
          <p:cNvPr id="14" name="직사각형 10"/>
          <p:cNvSpPr/>
          <p:nvPr userDrawn="1"/>
        </p:nvSpPr>
        <p:spPr>
          <a:xfrm>
            <a:off x="11576858"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363398585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12186651" cy="787400"/>
          </a:xfrm>
          <a:noFill/>
        </p:spPr>
        <p:txBody>
          <a:bodyPr rIns="91440" anchor="ctr">
            <a:normAutofit/>
          </a:bodyPr>
          <a:lstStyle>
            <a:lvl1pPr>
              <a:defRPr sz="3600" baseline="0">
                <a:solidFill>
                  <a:srgbClr val="002060"/>
                </a:solidFill>
                <a:latin typeface="맑은 고딕" panose="020B0503020000020004" pitchFamily="50" charset="-127"/>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765800" y="6533219"/>
            <a:ext cx="660400" cy="280718"/>
          </a:xfrm>
          <a:prstGeom prst="rect">
            <a:avLst/>
          </a:prstGeom>
          <a:noFill/>
        </p:spPr>
        <p:txBody>
          <a:bodyPr wrap="square" rtlCol="0">
            <a:spAutoFit/>
          </a:bodyPr>
          <a:lstStyle/>
          <a:p>
            <a:pPr algn="ctr" defTabSz="609468" latinLnBrk="0">
              <a:defRPr/>
            </a:pPr>
            <a:fld id="{0462CC3E-48DD-4274-8616-D549FD7B2C15}" type="slidenum">
              <a:rPr lang="en-US" sz="1200" smtClean="0">
                <a:solidFill>
                  <a:srgbClr val="000000"/>
                </a:solidFill>
                <a:latin typeface="Verdana" pitchFamily="34" charset="0"/>
                <a:ea typeface="Verdana" pitchFamily="34" charset="0"/>
                <a:cs typeface="Verdana" pitchFamily="34" charset="0"/>
              </a:rPr>
              <a:pPr algn="ctr" defTabSz="609468" latinLnBrk="0">
                <a:defRPr/>
              </a:pPr>
              <a:t>‹#›</a:t>
            </a:fld>
            <a:endParaRPr lang="en-US" sz="1200" dirty="0">
              <a:solidFill>
                <a:srgbClr val="000000"/>
              </a:solidFill>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3516" y="6371919"/>
            <a:ext cx="1390485" cy="511481"/>
          </a:xfrm>
          <a:prstGeom prst="rect">
            <a:avLst/>
          </a:prstGeom>
        </p:spPr>
      </p:pic>
      <p:sp>
        <p:nvSpPr>
          <p:cNvPr id="10" name="직사각형 2"/>
          <p:cNvSpPr/>
          <p:nvPr userDrawn="1"/>
        </p:nvSpPr>
        <p:spPr>
          <a:xfrm>
            <a:off x="9982200" y="389580"/>
            <a:ext cx="1977244" cy="161583"/>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p>
            <a:pPr algn="r" defTabSz="914225">
              <a:spcBef>
                <a:spcPct val="20000"/>
              </a:spcBef>
              <a:buFont typeface="Arial" pitchFamily="34" charset="0"/>
              <a:buNone/>
              <a:defRPr/>
            </a:pPr>
            <a:r>
              <a:rPr lang="en-US" altLang="ko-KR" sz="1050" spc="-100" dirty="0" smtClean="0">
                <a:ln>
                  <a:solidFill>
                    <a:srgbClr val="3C3C3C">
                      <a:alpha val="0"/>
                    </a:srgbClr>
                  </a:solidFill>
                </a:ln>
                <a:solidFill>
                  <a:srgbClr val="3C3C3C"/>
                </a:solidFill>
                <a:latin typeface="맑은 고딕"/>
                <a:ea typeface="맑은 고딕" panose="020B0503020000020004" pitchFamily="50" charset="-127"/>
              </a:rPr>
              <a:t>3. Security &amp; Management</a:t>
            </a:r>
          </a:p>
        </p:txBody>
      </p:sp>
      <p:sp>
        <p:nvSpPr>
          <p:cNvPr id="11" name="직사각형 10"/>
          <p:cNvSpPr/>
          <p:nvPr userDrawn="1"/>
        </p:nvSpPr>
        <p:spPr>
          <a:xfrm>
            <a:off x="11865782"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endParaRPr lang="ko-KR" altLang="en-US" sz="1800" kern="0" smtClean="0">
              <a:solidFill>
                <a:prstClr val="white"/>
              </a:solidFill>
              <a:latin typeface="맑은 고딕"/>
              <a:ea typeface="맑은 고딕" panose="020B0503020000020004" pitchFamily="50" charset="-127"/>
            </a:endParaRPr>
          </a:p>
        </p:txBody>
      </p:sp>
      <p:sp>
        <p:nvSpPr>
          <p:cNvPr id="12" name="직사각형 11"/>
          <p:cNvSpPr/>
          <p:nvPr userDrawn="1"/>
        </p:nvSpPr>
        <p:spPr>
          <a:xfrm>
            <a:off x="11432396" y="221264"/>
            <a:ext cx="93662" cy="93662"/>
          </a:xfrm>
          <a:prstGeom prst="rect">
            <a:avLst/>
          </a:prstGeom>
          <a:solidFill>
            <a:srgbClr val="A6A6A6"/>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
        <p:nvSpPr>
          <p:cNvPr id="13" name="직사각형 10"/>
          <p:cNvSpPr/>
          <p:nvPr userDrawn="1"/>
        </p:nvSpPr>
        <p:spPr>
          <a:xfrm>
            <a:off x="11721320" y="221264"/>
            <a:ext cx="93662" cy="93662"/>
          </a:xfrm>
          <a:prstGeom prst="rect">
            <a:avLst/>
          </a:prstGeom>
          <a:solidFill>
            <a:srgbClr val="0070C0"/>
          </a:solidFill>
          <a:ln w="25400" cap="flat" cmpd="sng" algn="ctr">
            <a:noFill/>
            <a:prstDash val="solid"/>
          </a:ln>
          <a:effectLst/>
        </p:spPr>
        <p:txBody>
          <a:bodyPr rtlCol="0" anchor="ctr"/>
          <a:lstStyle/>
          <a:p>
            <a:pPr algn="ctr" defTabSz="914225"/>
            <a:endParaRPr lang="ko-KR" altLang="en-US" sz="1800" kern="0" smtClean="0">
              <a:solidFill>
                <a:prstClr val="white"/>
              </a:solidFill>
              <a:latin typeface="맑은 고딕"/>
              <a:ea typeface="맑은 고딕" panose="020B0503020000020004" pitchFamily="50" charset="-127"/>
            </a:endParaRPr>
          </a:p>
        </p:txBody>
      </p:sp>
      <p:sp>
        <p:nvSpPr>
          <p:cNvPr id="14" name="직사각형 10"/>
          <p:cNvSpPr/>
          <p:nvPr userDrawn="1"/>
        </p:nvSpPr>
        <p:spPr>
          <a:xfrm>
            <a:off x="11576858" y="221264"/>
            <a:ext cx="93662" cy="93662"/>
          </a:xfrm>
          <a:prstGeom prst="rect">
            <a:avLst/>
          </a:prstGeom>
          <a:solidFill>
            <a:sysClr val="window" lastClr="FFFFFF">
              <a:lumMod val="65000"/>
            </a:sysClr>
          </a:solidFill>
          <a:ln w="25400" cap="flat" cmpd="sng" algn="ctr">
            <a:noFill/>
            <a:prstDash val="solid"/>
          </a:ln>
          <a:effectLst/>
        </p:spPr>
        <p:txBody>
          <a:bodyPr rtlCol="0" anchor="ctr"/>
          <a:lstStyle/>
          <a:p>
            <a:pPr algn="ctr" defTabSz="914225">
              <a:defRPr/>
            </a:pPr>
            <a:endParaRPr lang="ko-KR" altLang="en-US" sz="1800" kern="0" smtClean="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168342366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content, larg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12186651" cy="787400"/>
          </a:xfrm>
          <a:noFill/>
        </p:spPr>
        <p:txBody>
          <a:bodyPr rIns="91440" anchor="ctr">
            <a:normAutofit/>
          </a:bodyPr>
          <a:lstStyle>
            <a:lvl1pPr>
              <a:defRPr sz="3600" baseline="0">
                <a:solidFill>
                  <a:srgbClr val="002060"/>
                </a:solidFill>
                <a:latin typeface="Segoe UI Light" panose="020B0502040204020203" pitchFamily="34" charset="0"/>
                <a:ea typeface="맑은 고딕" panose="020B0503020000020004" pitchFamily="50" charset="-127"/>
                <a:cs typeface="Segoe UI Light" panose="020B0502040204020203" pitchFamily="34" charset="0"/>
              </a:defRPr>
            </a:lvl1pPr>
          </a:lstStyle>
          <a:p>
            <a:pPr lvl="0"/>
            <a:r>
              <a:rPr lang="en-US" dirty="0" smtClean="0"/>
              <a:t>Click to edit slide content</a:t>
            </a:r>
          </a:p>
        </p:txBody>
      </p:sp>
      <p:sp>
        <p:nvSpPr>
          <p:cNvPr id="5" name="TextBox 4"/>
          <p:cNvSpPr txBox="1"/>
          <p:nvPr userDrawn="1"/>
        </p:nvSpPr>
        <p:spPr>
          <a:xfrm>
            <a:off x="5765800" y="6533219"/>
            <a:ext cx="660400" cy="280718"/>
          </a:xfrm>
          <a:prstGeom prst="rect">
            <a:avLst/>
          </a:prstGeom>
          <a:noFill/>
        </p:spPr>
        <p:txBody>
          <a:bodyPr wrap="square" rtlCol="0">
            <a:spAutoFit/>
          </a:bodyPr>
          <a:lstStyle/>
          <a:p>
            <a:pPr algn="ctr" defTabSz="609468" latinLnBrk="0">
              <a:defRPr/>
            </a:pPr>
            <a:fld id="{0462CC3E-48DD-4274-8616-D549FD7B2C15}" type="slidenum">
              <a:rPr lang="en-US" sz="1200" smtClean="0">
                <a:solidFill>
                  <a:srgbClr val="000000"/>
                </a:solidFill>
                <a:latin typeface="Verdana" pitchFamily="34" charset="0"/>
                <a:ea typeface="Verdana" pitchFamily="34" charset="0"/>
                <a:cs typeface="Verdana" pitchFamily="34" charset="0"/>
              </a:rPr>
              <a:pPr algn="ctr" defTabSz="609468" latinLnBrk="0">
                <a:defRPr/>
              </a:pPr>
              <a:t>‹#›</a:t>
            </a:fld>
            <a:endParaRPr lang="en-US" sz="1200" dirty="0">
              <a:solidFill>
                <a:srgbClr val="000000"/>
              </a:solidFill>
              <a:latin typeface="Verdana" pitchFamily="34" charset="0"/>
              <a:ea typeface="Verdana" pitchFamily="34" charset="0"/>
              <a:cs typeface="Verdana" pitchFamily="34" charset="0"/>
            </a:endParaRPr>
          </a:p>
        </p:txBody>
      </p:sp>
      <p:pic>
        <p:nvPicPr>
          <p:cNvPr id="6" name="Picture Placeholder 2"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rcRect l="29" r="29"/>
          <a:stretch>
            <a:fillRect/>
          </a:stretch>
        </p:blipFill>
        <p:spPr>
          <a:xfrm>
            <a:off x="133516" y="6371919"/>
            <a:ext cx="1390485" cy="511481"/>
          </a:xfrm>
          <a:prstGeom prst="rect">
            <a:avLst/>
          </a:prstGeom>
        </p:spPr>
      </p:pic>
    </p:spTree>
    <p:extLst>
      <p:ext uri="{BB962C8B-B14F-4D97-AF65-F5344CB8AC3E}">
        <p14:creationId xmlns:p14="http://schemas.microsoft.com/office/powerpoint/2010/main" val="278211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내용 2">
    <p:spTree>
      <p:nvGrpSpPr>
        <p:cNvPr id="1" name=""/>
        <p:cNvGrpSpPr/>
        <p:nvPr/>
      </p:nvGrpSpPr>
      <p:grpSpPr>
        <a:xfrm>
          <a:off x="0" y="0"/>
          <a:ext cx="0" cy="0"/>
          <a:chOff x="0" y="0"/>
          <a:chExt cx="0" cy="0"/>
        </a:xfrm>
      </p:grpSpPr>
      <p:sp>
        <p:nvSpPr>
          <p:cNvPr id="2" name="Title 1"/>
          <p:cNvSpPr>
            <a:spLocks noGrp="1"/>
          </p:cNvSpPr>
          <p:nvPr>
            <p:ph type="title"/>
          </p:nvPr>
        </p:nvSpPr>
        <p:spPr>
          <a:xfrm>
            <a:off x="312421" y="365128"/>
            <a:ext cx="9212580" cy="418645"/>
          </a:xfrm>
        </p:spPr>
        <p:txBody>
          <a:bodyPr/>
          <a:lstStyle/>
          <a:p>
            <a:r>
              <a:rPr lang="en-US" altLang="ko-KR" smtClean="0"/>
              <a:t>Click to edit Master title style</a:t>
            </a:r>
            <a:endParaRPr lang="ko-KR" altLang="en-US" dirty="0"/>
          </a:p>
        </p:txBody>
      </p:sp>
      <p:cxnSp>
        <p:nvCxnSpPr>
          <p:cNvPr id="5" name="Straight Connector 4"/>
          <p:cNvCxnSpPr/>
          <p:nvPr/>
        </p:nvCxnSpPr>
        <p:spPr>
          <a:xfrm>
            <a:off x="9630795" y="776977"/>
            <a:ext cx="2248785" cy="6796"/>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 Placeholder 6"/>
          <p:cNvSpPr>
            <a:spLocks noGrp="1"/>
          </p:cNvSpPr>
          <p:nvPr>
            <p:ph type="body" sz="quarter" idx="12"/>
          </p:nvPr>
        </p:nvSpPr>
        <p:spPr>
          <a:xfrm>
            <a:off x="9630794" y="495773"/>
            <a:ext cx="2248785" cy="288000"/>
          </a:xfrm>
        </p:spPr>
        <p:txBody>
          <a:bodyPr anchor="ctr">
            <a:noAutofit/>
          </a:bodyPr>
          <a:lstStyle>
            <a:lvl1pPr marL="0" indent="0" algn="r">
              <a:buNone/>
              <a:defRPr sz="1200"/>
            </a:lvl1pPr>
          </a:lstStyle>
          <a:p>
            <a:pPr lvl="0"/>
            <a:r>
              <a:rPr lang="en-US" altLang="ko-KR" smtClean="0"/>
              <a:t>Click to edit Master text styles</a:t>
            </a:r>
          </a:p>
        </p:txBody>
      </p:sp>
      <p:cxnSp>
        <p:nvCxnSpPr>
          <p:cNvPr id="10" name="Straight Connector 9"/>
          <p:cNvCxnSpPr/>
          <p:nvPr/>
        </p:nvCxnSpPr>
        <p:spPr>
          <a:xfrm>
            <a:off x="312420" y="783773"/>
            <a:ext cx="9212581"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ontent Placeholder 2"/>
          <p:cNvSpPr>
            <a:spLocks noGrp="1"/>
          </p:cNvSpPr>
          <p:nvPr>
            <p:ph idx="1"/>
          </p:nvPr>
        </p:nvSpPr>
        <p:spPr>
          <a:xfrm>
            <a:off x="312420" y="1212981"/>
            <a:ext cx="11567160" cy="5197150"/>
          </a:xfrm>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13"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smtClean="0"/>
              <a:t>Click to edit Master text styles</a:t>
            </a:r>
          </a:p>
        </p:txBody>
      </p:sp>
    </p:spTree>
    <p:extLst>
      <p:ext uri="{BB962C8B-B14F-4D97-AF65-F5344CB8AC3E}">
        <p14:creationId xmlns:p14="http://schemas.microsoft.com/office/powerpoint/2010/main" val="238999620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ppendix: Sectio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mn-lt"/>
              </a:defRPr>
            </a:lvl1pPr>
          </a:lstStyle>
          <a:p>
            <a:pPr defTabSz="609468">
              <a:defRPr/>
            </a:pPr>
            <a:fld id="{74A398B2-5A34-1A4A-811E-F4027282568C}" type="slidenum">
              <a:rPr lang="en-US" smtClean="0">
                <a:solidFill>
                  <a:srgbClr val="FFFFFF">
                    <a:tint val="75000"/>
                  </a:srgbClr>
                </a:solidFill>
              </a:rPr>
              <a:pPr defTabSz="609468">
                <a:defRPr/>
              </a:pPr>
              <a:t>‹#›</a:t>
            </a:fld>
            <a:endParaRPr lang="en-US">
              <a:solidFill>
                <a:srgbClr val="FFFFFF">
                  <a:tint val="75000"/>
                </a:srgbClr>
              </a:solidFill>
            </a:endParaRPr>
          </a:p>
        </p:txBody>
      </p:sp>
      <p:sp>
        <p:nvSpPr>
          <p:cNvPr id="10" name="Text Placeholder 9"/>
          <p:cNvSpPr>
            <a:spLocks noGrp="1"/>
          </p:cNvSpPr>
          <p:nvPr>
            <p:ph type="body" sz="quarter" idx="13" hasCustomPrompt="1"/>
          </p:nvPr>
        </p:nvSpPr>
        <p:spPr>
          <a:xfrm>
            <a:off x="0" y="1219200"/>
            <a:ext cx="2438400" cy="3530600"/>
          </a:xfrm>
        </p:spPr>
        <p:txBody>
          <a:bodyPr>
            <a:noAutofit/>
          </a:bodyPr>
          <a:lstStyle>
            <a:lvl1pPr marL="0" indent="0">
              <a:buNone/>
              <a:defRPr sz="2666" baseline="0">
                <a:latin typeface="+mn-lt"/>
              </a:defRPr>
            </a:lvl1pPr>
            <a:lvl2pPr marL="378803" indent="0">
              <a:buNone/>
              <a:defRPr sz="2666">
                <a:latin typeface="+mn-lt"/>
              </a:defRPr>
            </a:lvl2pPr>
            <a:lvl3pPr marL="763952" indent="0">
              <a:buNone/>
              <a:defRPr sz="2666">
                <a:latin typeface="+mn-lt"/>
              </a:defRPr>
            </a:lvl3pPr>
            <a:lvl4pPr marL="1140636" indent="0">
              <a:buNone/>
              <a:defRPr sz="2666">
                <a:latin typeface="+mn-lt"/>
              </a:defRPr>
            </a:lvl4pPr>
            <a:lvl5pPr marL="1525786" indent="0">
              <a:buNone/>
              <a:defRPr sz="2666">
                <a:latin typeface="+mn-lt"/>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7" name="Text Placeholder 6"/>
          <p:cNvSpPr>
            <a:spLocks noGrp="1"/>
          </p:cNvSpPr>
          <p:nvPr>
            <p:ph type="body" sz="quarter" idx="15" hasCustomPrompt="1"/>
          </p:nvPr>
        </p:nvSpPr>
        <p:spPr>
          <a:xfrm>
            <a:off x="3657601" y="1219200"/>
            <a:ext cx="8128000" cy="4876800"/>
          </a:xfrm>
        </p:spPr>
        <p:txBody>
          <a:bodyPr>
            <a:normAutofit/>
          </a:bodyPr>
          <a:lstStyle>
            <a:lvl1pPr marL="0" indent="0">
              <a:lnSpc>
                <a:spcPct val="100000"/>
              </a:lnSpc>
              <a:buNone/>
              <a:defRPr sz="4000" baseline="0">
                <a:latin typeface="Segoe UI Light" pitchFamily="34" charset="0"/>
              </a:defRPr>
            </a:lvl1pPr>
            <a:lvl2pPr marL="378803" indent="0">
              <a:lnSpc>
                <a:spcPct val="100000"/>
              </a:lnSpc>
              <a:buNone/>
              <a:defRPr sz="4000">
                <a:latin typeface="Segoe UI Light" pitchFamily="34" charset="0"/>
              </a:defRPr>
            </a:lvl2pPr>
            <a:lvl3pPr marL="763952" indent="0">
              <a:lnSpc>
                <a:spcPct val="100000"/>
              </a:lnSpc>
              <a:buNone/>
              <a:defRPr sz="4000">
                <a:latin typeface="Segoe UI Light" pitchFamily="34" charset="0"/>
              </a:defRPr>
            </a:lvl3pPr>
            <a:lvl4pPr marL="1140636" indent="0">
              <a:lnSpc>
                <a:spcPct val="100000"/>
              </a:lnSpc>
              <a:buNone/>
              <a:defRPr sz="4000">
                <a:latin typeface="Segoe UI Light" pitchFamily="34" charset="0"/>
              </a:defRPr>
            </a:lvl4pPr>
            <a:lvl5pPr marL="1525786" indent="0">
              <a:lnSpc>
                <a:spcPct val="100000"/>
              </a:lnSpc>
              <a:buNone/>
              <a:defRPr sz="4000">
                <a:latin typeface="Segoe UI Light" pitchFamily="34" charset="0"/>
              </a:defRPr>
            </a:lvl5pPr>
          </a:lstStyle>
          <a:p>
            <a:pPr lvl="0"/>
            <a:r>
              <a:rPr lang="en-US" dirty="0" smtClean="0"/>
              <a:t>Click to edit slide content</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Tree>
    <p:extLst>
      <p:ext uri="{BB962C8B-B14F-4D97-AF65-F5344CB8AC3E}">
        <p14:creationId xmlns:p14="http://schemas.microsoft.com/office/powerpoint/2010/main" val="181151180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62262"/>
          </a:xfrm>
        </p:spPr>
        <p:txBody>
          <a:bodyPr lIns="180000" anchor="ctr">
            <a:normAutofit/>
          </a:bodyPr>
          <a:lstStyle>
            <a:lvl1pPr>
              <a:defRPr sz="4800">
                <a:solidFill>
                  <a:schemeClr val="accent5"/>
                </a:solidFill>
              </a:defRPr>
            </a:lvl1pPr>
          </a:lstStyle>
          <a:p>
            <a:r>
              <a:rPr lang="en-US" altLang="ko-KR" dirty="0" smtClean="0"/>
              <a:t>Click to edit Master title style</a:t>
            </a:r>
            <a:endParaRPr lang="ko-KR" altLang="en-US"/>
          </a:p>
        </p:txBody>
      </p:sp>
      <p:sp>
        <p:nvSpPr>
          <p:cNvPr id="3" name="Text Placeholder 2"/>
          <p:cNvSpPr>
            <a:spLocks noGrp="1"/>
          </p:cNvSpPr>
          <p:nvPr>
            <p:ph type="body" idx="1"/>
          </p:nvPr>
        </p:nvSpPr>
        <p:spPr>
          <a:xfrm>
            <a:off x="831851" y="4589466"/>
            <a:ext cx="10515600" cy="1500187"/>
          </a:xfrm>
        </p:spPr>
        <p:txBody>
          <a:bodyPr/>
          <a:lstStyle>
            <a:lvl1pPr marL="0" indent="0">
              <a:buNone/>
              <a:defRPr sz="2400" i="1">
                <a:solidFill>
                  <a:schemeClr val="accent5">
                    <a:lumMod val="60000"/>
                    <a:lumOff val="40000"/>
                  </a:schemeClr>
                </a:solidFill>
              </a:defRPr>
            </a:lvl1pPr>
            <a:lvl2pPr marL="457112" indent="0">
              <a:buNone/>
              <a:defRPr sz="2000"/>
            </a:lvl2pPr>
            <a:lvl3pPr marL="914225" indent="0">
              <a:buNone/>
              <a:defRPr sz="1800"/>
            </a:lvl3pPr>
            <a:lvl4pPr marL="1371337" indent="0">
              <a:buNone/>
              <a:defRPr sz="1600"/>
            </a:lvl4pPr>
            <a:lvl5pPr marL="1828449" indent="0">
              <a:buNone/>
              <a:defRPr sz="1600"/>
            </a:lvl5pPr>
            <a:lvl6pPr marL="2285561" indent="0">
              <a:buNone/>
              <a:defRPr sz="1600"/>
            </a:lvl6pPr>
            <a:lvl7pPr marL="2742674" indent="0">
              <a:buNone/>
              <a:defRPr sz="1600"/>
            </a:lvl7pPr>
            <a:lvl8pPr marL="3199785" indent="0">
              <a:buNone/>
              <a:defRPr sz="1600"/>
            </a:lvl8pPr>
            <a:lvl9pPr marL="3656897" indent="0">
              <a:buNone/>
              <a:defRPr sz="1600"/>
            </a:lvl9pPr>
          </a:lstStyle>
          <a:p>
            <a:pPr lvl="0"/>
            <a:r>
              <a:rPr lang="en-US" altLang="ko-KR" dirty="0" smtClean="0"/>
              <a:t>Click to edit Master text styles</a:t>
            </a:r>
          </a:p>
        </p:txBody>
      </p:sp>
      <p:sp>
        <p:nvSpPr>
          <p:cNvPr id="4" name="Rectangle 3"/>
          <p:cNvSpPr/>
          <p:nvPr userDrawn="1"/>
        </p:nvSpPr>
        <p:spPr>
          <a:xfrm>
            <a:off x="831851" y="1706337"/>
            <a:ext cx="90000" cy="2862000"/>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lIns="89988" rtlCol="0" anchor="ctr"/>
          <a:lstStyle/>
          <a:p>
            <a:pPr algn="ctr" defTabSz="609468" latinLnBrk="0">
              <a:defRPr/>
            </a:pPr>
            <a:endParaRPr lang="ko-KR" altLang="en-US" sz="2400">
              <a:solidFill>
                <a:srgbClr val="FFFFFF"/>
              </a:solidFill>
            </a:endParaRPr>
          </a:p>
        </p:txBody>
      </p:sp>
    </p:spTree>
    <p:extLst>
      <p:ext uri="{BB962C8B-B14F-4D97-AF65-F5344CB8AC3E}">
        <p14:creationId xmlns:p14="http://schemas.microsoft.com/office/powerpoint/2010/main" val="371693958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_detail">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10401" y="5128"/>
            <a:ext cx="5781600" cy="720000"/>
          </a:xfrm>
        </p:spPr>
        <p:txBody>
          <a:bodyPr anchor="ctr"/>
          <a:lstStyle>
            <a:lvl1pPr marL="0" indent="0" algn="ctr">
              <a:buNone/>
              <a:defRPr b="1" i="1">
                <a:solidFill>
                  <a:schemeClr val="accent5"/>
                </a:solidFill>
              </a:defRPr>
            </a:lvl1pPr>
          </a:lstStyle>
          <a:p>
            <a:pPr lvl="0"/>
            <a:endParaRPr lang="ko-KR" altLang="en-US" dirty="0"/>
          </a:p>
        </p:txBody>
      </p:sp>
      <p:sp>
        <p:nvSpPr>
          <p:cNvPr id="2" name="Title 1"/>
          <p:cNvSpPr>
            <a:spLocks noGrp="1"/>
          </p:cNvSpPr>
          <p:nvPr>
            <p:ph type="title"/>
          </p:nvPr>
        </p:nvSpPr>
        <p:spPr/>
        <p:txBody>
          <a:bodyPr/>
          <a:lstStyle>
            <a:lvl1pPr>
              <a:defRPr>
                <a:solidFill>
                  <a:schemeClr val="accent6"/>
                </a:solidFill>
              </a:defRPr>
            </a:lvl1pPr>
          </a:lstStyle>
          <a:p>
            <a:r>
              <a:rPr lang="en-US" altLang="ko-KR" dirty="0" smtClean="0"/>
              <a:t>Click to edit Master title style</a:t>
            </a:r>
            <a:endParaRPr lang="ko-KR" altLang="en-US" dirty="0"/>
          </a:p>
        </p:txBody>
      </p:sp>
      <p:sp>
        <p:nvSpPr>
          <p:cNvPr id="3" name="Content Placeholder 2"/>
          <p:cNvSpPr>
            <a:spLocks noGrp="1"/>
          </p:cNvSpPr>
          <p:nvPr>
            <p:ph idx="1"/>
          </p:nvPr>
        </p:nvSpPr>
        <p:spPr>
          <a:ln>
            <a:solidFill>
              <a:schemeClr val="accent5"/>
            </a:solidFill>
          </a:ln>
        </p:spPr>
        <p:txBody>
          <a:bodyPr>
            <a:normAutofit/>
          </a:bodyPr>
          <a:lstStyle>
            <a:lvl1pPr>
              <a:defRPr sz="1600"/>
            </a:lvl1pPr>
            <a:lvl2pPr marL="452352" indent="-269824">
              <a:defRPr sz="1400"/>
            </a:lvl2pPr>
            <a:lvl3pPr marL="720586" indent="-268237">
              <a:buFont typeface="Arial" panose="020B0604020202020204" pitchFamily="34" charset="0"/>
              <a:buChar char="•"/>
              <a:defRPr sz="1200"/>
            </a:lvl3pPr>
            <a:lvl4pPr marL="988823" indent="-268237">
              <a:buFont typeface="Wingdings" panose="05000000000000000000" pitchFamily="2" charset="2"/>
              <a:buChar char="ü"/>
              <a:defRPr sz="1100"/>
            </a:lvl4pPr>
            <a:lvl5pPr marL="1063421" indent="-171417">
              <a:buFont typeface="Wingdings" panose="05000000000000000000" pitchFamily="2" charset="2"/>
              <a:buChar char="Ø"/>
              <a:defRPr sz="1100"/>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800" b="0" baseline="0" dirty="0">
                <a:latin typeface="+mn-lt"/>
                <a:ea typeface="+mn-ea"/>
                <a:cs typeface="+mj-cs"/>
              </a:defRPr>
            </a:lvl1pPr>
          </a:lstStyle>
          <a:p>
            <a:pPr lvl="0">
              <a:spcBef>
                <a:spcPct val="0"/>
              </a:spcBef>
            </a:pPr>
            <a:r>
              <a:rPr lang="en-US" altLang="ko-KR" dirty="0" smtClean="0"/>
              <a:t>Click to edit Master text styles</a:t>
            </a:r>
          </a:p>
        </p:txBody>
      </p:sp>
      <p:cxnSp>
        <p:nvCxnSpPr>
          <p:cNvPr id="5" name="Straight Connector 4"/>
          <p:cNvCxnSpPr/>
          <p:nvPr userDrawn="1"/>
        </p:nvCxnSpPr>
        <p:spPr>
          <a:xfrm>
            <a:off x="312420" y="778883"/>
            <a:ext cx="11567160"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804753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2"/>
          <p:cNvSpPr>
            <a:spLocks noGrp="1"/>
          </p:cNvSpPr>
          <p:nvPr>
            <p:ph type="sldNum" sz="quarter" idx="4"/>
          </p:nvPr>
        </p:nvSpPr>
        <p:spPr>
          <a:xfrm>
            <a:off x="9102725" y="649287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468">
              <a:defRPr/>
            </a:pPr>
            <a:fld id="{EDBAFD04-E5E7-459F-B325-3B7A30332015}" type="slidenum">
              <a:rPr lang="en-US" smtClean="0">
                <a:solidFill>
                  <a:srgbClr val="505050">
                    <a:tint val="75000"/>
                  </a:srgbClr>
                </a:solidFill>
              </a:rPr>
              <a:pPr defTabSz="609468">
                <a:defRPr/>
              </a:pPr>
              <a:t>‹#›</a:t>
            </a:fld>
            <a:endParaRPr lang="en-US" dirty="0">
              <a:solidFill>
                <a:srgbClr val="505050">
                  <a:tint val="75000"/>
                </a:srgbClr>
              </a:solidFill>
            </a:endParaRPr>
          </a:p>
        </p:txBody>
      </p:sp>
    </p:spTree>
    <p:extLst>
      <p:ext uri="{BB962C8B-B14F-4D97-AF65-F5344CB8AC3E}">
        <p14:creationId xmlns:p14="http://schemas.microsoft.com/office/powerpoint/2010/main" val="427955121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8" name="Text Placeholder 7"/>
          <p:cNvSpPr>
            <a:spLocks noGrp="1"/>
          </p:cNvSpPr>
          <p:nvPr>
            <p:ph type="body" sz="quarter" idx="10"/>
          </p:nvPr>
        </p:nvSpPr>
        <p:spPr>
          <a:xfrm>
            <a:off x="838199" y="783773"/>
            <a:ext cx="10515600" cy="429208"/>
          </a:xfrm>
        </p:spPr>
        <p:txBody>
          <a:bodyPr vert="horz" lIns="91440" tIns="45720" rIns="91440" bIns="45720" rtlCol="0" anchor="ctr">
            <a:normAutofit/>
          </a:bodyPr>
          <a:lstStyle>
            <a:lvl1pPr marL="0" indent="0">
              <a:buNone/>
              <a:defRPr lang="ko-KR" altLang="en-US" sz="1350" b="0" baseline="0" dirty="0">
                <a:latin typeface="+mj-lt"/>
                <a:ea typeface="+mj-ea"/>
                <a:cs typeface="+mj-cs"/>
              </a:defRPr>
            </a:lvl1pPr>
          </a:lstStyle>
          <a:p>
            <a:pPr lvl="0">
              <a:spcBef>
                <a:spcPct val="0"/>
              </a:spcBef>
            </a:pPr>
            <a:r>
              <a:rPr lang="en-US" altLang="ko-KR" dirty="0" smtClean="0"/>
              <a:t>Click to edit Master text styles</a:t>
            </a:r>
          </a:p>
        </p:txBody>
      </p:sp>
    </p:spTree>
    <p:extLst>
      <p:ext uri="{BB962C8B-B14F-4D97-AF65-F5344CB8AC3E}">
        <p14:creationId xmlns:p14="http://schemas.microsoft.com/office/powerpoint/2010/main" val="1125642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7"/>
            <a:ext cx="103632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800" y="3886200"/>
            <a:ext cx="8534400" cy="1752600"/>
          </a:xfrm>
        </p:spPr>
        <p:txBody>
          <a:bodyPr/>
          <a:lstStyle>
            <a:lvl1pPr marL="0" indent="0" algn="ctr">
              <a:buNone/>
              <a:defRPr/>
            </a:lvl1pPr>
            <a:lvl2pPr marL="457112" indent="0" algn="ctr">
              <a:buNone/>
              <a:defRPr/>
            </a:lvl2pPr>
            <a:lvl3pPr marL="914225" indent="0" algn="ctr">
              <a:buNone/>
              <a:defRPr/>
            </a:lvl3pPr>
            <a:lvl4pPr marL="1371337" indent="0" algn="ctr">
              <a:buNone/>
              <a:defRPr/>
            </a:lvl4pPr>
            <a:lvl5pPr marL="1828449" indent="0" algn="ctr">
              <a:buNone/>
              <a:defRPr/>
            </a:lvl5pPr>
            <a:lvl6pPr marL="2285561" indent="0" algn="ctr">
              <a:buNone/>
              <a:defRPr/>
            </a:lvl6pPr>
            <a:lvl7pPr marL="2742674" indent="0" algn="ctr">
              <a:buNone/>
              <a:defRPr/>
            </a:lvl7pPr>
            <a:lvl8pPr marL="3199785" indent="0" algn="ctr">
              <a:buNone/>
              <a:defRPr/>
            </a:lvl8pPr>
            <a:lvl9pPr marL="3656897" indent="0" algn="ctr">
              <a:buNone/>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10752017" y="6665915"/>
            <a:ext cx="636954" cy="187325"/>
          </a:xfrm>
          <a:prstGeom prst="rect">
            <a:avLst/>
          </a:prstGeom>
        </p:spPr>
        <p:txBody>
          <a:bodyPr/>
          <a:lstStyle>
            <a:lvl1pPr>
              <a:defRPr smtClean="0"/>
            </a:lvl1pPr>
          </a:lstStyle>
          <a:p>
            <a:pPr defTabSz="609468" latinLnBrk="0">
              <a:defRPr/>
            </a:pPr>
            <a:fld id="{265421FC-5180-49D9-B7FF-DA16DEF1B6A3}" type="datetime5">
              <a:rPr lang="ko-KR" altLang="en-US" sz="2400" smtClean="0">
                <a:solidFill>
                  <a:srgbClr val="000000"/>
                </a:solidFill>
              </a:rPr>
              <a:pPr defTabSz="609468" latinLnBrk="0">
                <a:defRPr/>
              </a:pPr>
              <a:t>2015/8/12</a:t>
            </a:fld>
            <a:r>
              <a:rPr lang="en-US" altLang="ko-KR" sz="2400" smtClean="0">
                <a:solidFill>
                  <a:srgbClr val="000000"/>
                </a:solidFill>
              </a:rPr>
              <a:t>   </a:t>
            </a:r>
            <a:endParaRPr lang="en-US" altLang="ko-KR" sz="2400">
              <a:solidFill>
                <a:srgbClr val="000000"/>
              </a:solidFill>
            </a:endParaRPr>
          </a:p>
        </p:txBody>
      </p:sp>
    </p:spTree>
    <p:extLst>
      <p:ext uri="{BB962C8B-B14F-4D97-AF65-F5344CB8AC3E}">
        <p14:creationId xmlns:p14="http://schemas.microsoft.com/office/powerpoint/2010/main" val="2088253565"/>
      </p:ext>
    </p:extLst>
  </p:cSld>
  <p:clrMapOvr>
    <a:masterClrMapping/>
  </p:clrMapOvr>
  <p:transition advClick="0"/>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ext content, normal, light">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203" y="2119"/>
          <a:ext cx="2116" cy="2116"/>
        </p:xfrm>
        <a:graphic>
          <a:graphicData uri="http://schemas.openxmlformats.org/presentationml/2006/ole">
            <mc:AlternateContent xmlns:mc="http://schemas.openxmlformats.org/markup-compatibility/2006">
              <mc:Choice xmlns:v="urn:schemas-microsoft-com:vml" Requires="v">
                <p:oleObj spid="_x0000_s10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203" y="2119"/>
                        <a:ext cx="2116" cy="2116"/>
                      </a:xfrm>
                      <a:prstGeom prst="rect">
                        <a:avLst/>
                      </a:prstGeom>
                    </p:spPr>
                  </p:pic>
                </p:oleObj>
              </mc:Fallback>
            </mc:AlternateContent>
          </a:graphicData>
        </a:graphic>
      </p:graphicFrame>
      <p:sp>
        <p:nvSpPr>
          <p:cNvPr id="2" name="Title 1"/>
          <p:cNvSpPr>
            <a:spLocks noGrp="1"/>
          </p:cNvSpPr>
          <p:nvPr>
            <p:ph type="title" hasCustomPrompt="1"/>
          </p:nvPr>
        </p:nvSpPr>
        <p:spPr>
          <a:xfrm>
            <a:off x="0" y="1219200"/>
            <a:ext cx="2438400" cy="2438400"/>
          </a:xfrm>
          <a:solidFill>
            <a:schemeClr val="accent1"/>
          </a:solidFill>
        </p:spPr>
        <p:txBody>
          <a:bodyPr rIns="91184">
            <a:normAutofit/>
          </a:bodyPr>
          <a:lstStyle>
            <a:lvl1pPr>
              <a:defRPr sz="2666" baseline="0">
                <a:solidFill>
                  <a:schemeClr val="tx1"/>
                </a:solidFill>
                <a:latin typeface="+mn-lt"/>
              </a:defRPr>
            </a:lvl1pPr>
          </a:lstStyle>
          <a:p>
            <a:pPr lvl="0"/>
            <a:r>
              <a:rPr lang="en-US" dirty="0" smtClean="0"/>
              <a:t>Click to edit slide content</a:t>
            </a:r>
          </a:p>
        </p:txBody>
      </p:sp>
      <p:sp>
        <p:nvSpPr>
          <p:cNvPr id="6" name="Slide Number Placeholder 5"/>
          <p:cNvSpPr>
            <a:spLocks noGrp="1"/>
          </p:cNvSpPr>
          <p:nvPr>
            <p:ph type="sldNum" sz="quarter" idx="4"/>
          </p:nvPr>
        </p:nvSpPr>
        <p:spPr>
          <a:xfrm>
            <a:off x="11287760" y="6356353"/>
            <a:ext cx="599440" cy="365125"/>
          </a:xfrm>
          <a:prstGeom prst="rect">
            <a:avLst/>
          </a:prstGeom>
        </p:spPr>
        <p:txBody>
          <a:bodyPr vert="horz" lIns="91184" tIns="45592" rIns="91184" bIns="45592" rtlCol="0" anchor="ctr"/>
          <a:lstStyle>
            <a:lvl1pPr algn="r">
              <a:defRPr sz="1067" kern="800">
                <a:solidFill>
                  <a:schemeClr val="bg1"/>
                </a:solidFill>
                <a:latin typeface="+mn-lt"/>
                <a:cs typeface="Segoe UI Light"/>
              </a:defRPr>
            </a:lvl1pPr>
          </a:lstStyle>
          <a:p>
            <a:pPr defTabSz="607842">
              <a:defRPr/>
            </a:pPr>
            <a:fld id="{74A398B2-5A34-1A4A-811E-F4027282568C}" type="slidenum">
              <a:rPr lang="en-US" smtClean="0">
                <a:solidFill>
                  <a:srgbClr val="000000"/>
                </a:solidFill>
              </a:rPr>
              <a:pPr defTabSz="607842">
                <a:defRPr/>
              </a:pPr>
              <a:t>‹#›</a:t>
            </a:fld>
            <a:endParaRPr lang="en-US" dirty="0">
              <a:solidFill>
                <a:srgbClr val="000000"/>
              </a:solidFill>
            </a:endParaRPr>
          </a:p>
        </p:txBody>
      </p:sp>
    </p:spTree>
    <p:extLst>
      <p:ext uri="{BB962C8B-B14F-4D97-AF65-F5344CB8AC3E}">
        <p14:creationId xmlns:p14="http://schemas.microsoft.com/office/powerpoint/2010/main" val="56300485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5" name="Isosceles Triangle 14"/>
          <p:cNvSpPr/>
          <p:nvPr userDrawn="1"/>
        </p:nvSpPr>
        <p:spPr>
          <a:xfrm>
            <a:off x="312420" y="5362147"/>
            <a:ext cx="11567160" cy="731205"/>
          </a:xfrm>
          <a:prstGeom prst="triangle">
            <a:avLst>
              <a:gd name="adj" fmla="val 100000"/>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latinLnBrk="0">
              <a:defRPr/>
            </a:pPr>
            <a:endParaRPr lang="en-US" sz="1463">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cxnSp>
        <p:nvCxnSpPr>
          <p:cNvPr id="4" name="Straight Arrow Connector 3"/>
          <p:cNvCxnSpPr/>
          <p:nvPr userDrawn="1"/>
        </p:nvCxnSpPr>
        <p:spPr>
          <a:xfrm>
            <a:off x="312420" y="6093350"/>
            <a:ext cx="1156716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312739" y="883605"/>
            <a:ext cx="2709136" cy="5012098"/>
          </a:xfrm>
        </p:spPr>
        <p:txBody>
          <a:bodyPr>
            <a:normAutofit/>
          </a:bodyPr>
          <a:lstStyle>
            <a:lvl1pPr marL="0" indent="0">
              <a:buNone/>
              <a:defRPr sz="974"/>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8" name="Text Placeholder 6"/>
          <p:cNvSpPr>
            <a:spLocks noGrp="1"/>
          </p:cNvSpPr>
          <p:nvPr>
            <p:ph type="body" sz="quarter" idx="11"/>
          </p:nvPr>
        </p:nvSpPr>
        <p:spPr>
          <a:xfrm>
            <a:off x="3265308" y="883605"/>
            <a:ext cx="2709136" cy="5012098"/>
          </a:xfrm>
        </p:spPr>
        <p:txBody>
          <a:bodyPr>
            <a:normAutofit/>
          </a:bodyPr>
          <a:lstStyle>
            <a:lvl1pPr marL="0" indent="0">
              <a:buNone/>
              <a:defRPr sz="974"/>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9" name="Text Placeholder 6"/>
          <p:cNvSpPr>
            <a:spLocks noGrp="1"/>
          </p:cNvSpPr>
          <p:nvPr>
            <p:ph type="body" sz="quarter" idx="12"/>
          </p:nvPr>
        </p:nvSpPr>
        <p:spPr>
          <a:xfrm>
            <a:off x="6217877" y="883605"/>
            <a:ext cx="2709136" cy="5012098"/>
          </a:xfrm>
        </p:spPr>
        <p:txBody>
          <a:bodyPr>
            <a:normAutofit/>
          </a:bodyPr>
          <a:lstStyle>
            <a:lvl1pPr marL="0" indent="0">
              <a:buNone/>
              <a:defRPr sz="974"/>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10" name="Text Placeholder 6"/>
          <p:cNvSpPr>
            <a:spLocks noGrp="1"/>
          </p:cNvSpPr>
          <p:nvPr>
            <p:ph type="body" sz="quarter" idx="13"/>
          </p:nvPr>
        </p:nvSpPr>
        <p:spPr>
          <a:xfrm>
            <a:off x="9170445" y="883605"/>
            <a:ext cx="2709136" cy="5012098"/>
          </a:xfrm>
        </p:spPr>
        <p:txBody>
          <a:bodyPr>
            <a:normAutofit/>
          </a:bodyPr>
          <a:lstStyle>
            <a:lvl1pPr marL="0" indent="0">
              <a:buNone/>
              <a:defRPr sz="974"/>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11" name="Text Placeholder 6"/>
          <p:cNvSpPr>
            <a:spLocks noGrp="1"/>
          </p:cNvSpPr>
          <p:nvPr>
            <p:ph type="body" sz="quarter" idx="14"/>
          </p:nvPr>
        </p:nvSpPr>
        <p:spPr>
          <a:xfrm>
            <a:off x="312739" y="6077954"/>
            <a:ext cx="2709136" cy="426718"/>
          </a:xfrm>
        </p:spPr>
        <p:txBody>
          <a:bodyPr anchor="ctr">
            <a:normAutofit/>
          </a:bodyPr>
          <a:lstStyle>
            <a:lvl1pPr marL="0" indent="0" algn="ctr">
              <a:buNone/>
              <a:defRPr sz="1300" b="1"/>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12" name="Text Placeholder 6"/>
          <p:cNvSpPr>
            <a:spLocks noGrp="1"/>
          </p:cNvSpPr>
          <p:nvPr>
            <p:ph type="body" sz="quarter" idx="15"/>
          </p:nvPr>
        </p:nvSpPr>
        <p:spPr>
          <a:xfrm>
            <a:off x="3265308" y="6077954"/>
            <a:ext cx="2709136" cy="426718"/>
          </a:xfrm>
        </p:spPr>
        <p:txBody>
          <a:bodyPr anchor="ctr">
            <a:normAutofit/>
          </a:bodyPr>
          <a:lstStyle>
            <a:lvl1pPr marL="0" indent="0" algn="ctr">
              <a:buNone/>
              <a:defRPr sz="1300" b="1"/>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13" name="Text Placeholder 6"/>
          <p:cNvSpPr>
            <a:spLocks noGrp="1"/>
          </p:cNvSpPr>
          <p:nvPr>
            <p:ph type="body" sz="quarter" idx="16"/>
          </p:nvPr>
        </p:nvSpPr>
        <p:spPr>
          <a:xfrm>
            <a:off x="6217877" y="6077954"/>
            <a:ext cx="2709136" cy="426718"/>
          </a:xfrm>
        </p:spPr>
        <p:txBody>
          <a:bodyPr anchor="ctr">
            <a:normAutofit/>
          </a:bodyPr>
          <a:lstStyle>
            <a:lvl1pPr marL="0" indent="0" algn="ctr">
              <a:buNone/>
              <a:defRPr sz="1300" b="1"/>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14" name="Text Placeholder 6"/>
          <p:cNvSpPr>
            <a:spLocks noGrp="1"/>
          </p:cNvSpPr>
          <p:nvPr>
            <p:ph type="body" sz="quarter" idx="17"/>
          </p:nvPr>
        </p:nvSpPr>
        <p:spPr>
          <a:xfrm>
            <a:off x="9170445" y="6077954"/>
            <a:ext cx="2709136" cy="426718"/>
          </a:xfrm>
        </p:spPr>
        <p:txBody>
          <a:bodyPr anchor="ctr">
            <a:normAutofit/>
          </a:bodyPr>
          <a:lstStyle>
            <a:lvl1pPr marL="0" indent="0" algn="ctr">
              <a:buNone/>
              <a:defRPr sz="1300" b="1"/>
            </a:lvl1pPr>
            <a:lvl2pPr marL="219231" indent="0">
              <a:buNone/>
              <a:defRPr/>
            </a:lvl2pPr>
            <a:lvl3pPr marL="439753" indent="0">
              <a:buNone/>
              <a:defRPr/>
            </a:lvl3pPr>
            <a:lvl4pPr marL="651247" indent="0">
              <a:buNone/>
              <a:defRPr/>
            </a:lvl4pPr>
            <a:lvl5pPr marL="803419" indent="0">
              <a:buNone/>
              <a:defRPr/>
            </a:lvl5pPr>
          </a:lstStyle>
          <a:p>
            <a:pPr lvl="0"/>
            <a:endParaRPr lang="en-US" dirty="0"/>
          </a:p>
        </p:txBody>
      </p:sp>
      <p:sp>
        <p:nvSpPr>
          <p:cNvPr id="18" name="Isosceles Triangle 17"/>
          <p:cNvSpPr/>
          <p:nvPr userDrawn="1"/>
        </p:nvSpPr>
        <p:spPr>
          <a:xfrm>
            <a:off x="312420" y="4763591"/>
            <a:ext cx="11567160" cy="1329761"/>
          </a:xfrm>
          <a:prstGeom prst="triangle">
            <a:avLst>
              <a:gd name="adj" fmla="val 100000"/>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latinLnBrk="0">
              <a:defRPr/>
            </a:pPr>
            <a:endParaRPr lang="en-US" sz="1463">
              <a:solidFill>
                <a:srgbClr val="FFFFFF"/>
              </a:solidFill>
            </a:endParaRPr>
          </a:p>
        </p:txBody>
      </p:sp>
      <p:sp>
        <p:nvSpPr>
          <p:cNvPr id="19" name="Isosceles Triangle 18"/>
          <p:cNvSpPr/>
          <p:nvPr userDrawn="1"/>
        </p:nvSpPr>
        <p:spPr>
          <a:xfrm>
            <a:off x="312420" y="4210279"/>
            <a:ext cx="11567160" cy="1883072"/>
          </a:xfrm>
          <a:prstGeom prst="triangle">
            <a:avLst>
              <a:gd name="adj" fmla="val 100000"/>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latinLnBrk="0">
              <a:defRPr/>
            </a:pPr>
            <a:endParaRPr lang="en-US" sz="1463">
              <a:solidFill>
                <a:srgbClr val="FFFFFF"/>
              </a:solidFill>
            </a:endParaRPr>
          </a:p>
        </p:txBody>
      </p:sp>
    </p:spTree>
    <p:extLst>
      <p:ext uri="{BB962C8B-B14F-4D97-AF65-F5344CB8AC3E}">
        <p14:creationId xmlns:p14="http://schemas.microsoft.com/office/powerpoint/2010/main" val="1257524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Sub title">
    <p:spTree>
      <p:nvGrpSpPr>
        <p:cNvPr id="1" name=""/>
        <p:cNvGrpSpPr/>
        <p:nvPr/>
      </p:nvGrpSpPr>
      <p:grpSpPr>
        <a:xfrm>
          <a:off x="0" y="0"/>
          <a:ext cx="0" cy="0"/>
          <a:chOff x="0" y="0"/>
          <a:chExt cx="0" cy="0"/>
        </a:xfrm>
      </p:grpSpPr>
      <p:sp>
        <p:nvSpPr>
          <p:cNvPr id="2" name="Title 1"/>
          <p:cNvSpPr>
            <a:spLocks noGrp="1"/>
          </p:cNvSpPr>
          <p:nvPr>
            <p:ph type="title"/>
          </p:nvPr>
        </p:nvSpPr>
        <p:spPr>
          <a:xfrm>
            <a:off x="259988" y="60277"/>
            <a:ext cx="11500901" cy="586855"/>
          </a:xfrm>
        </p:spPr>
        <p:txBody>
          <a:bodyPr anchor="ctr">
            <a:noAutofit/>
          </a:bodyPr>
          <a:lstStyle>
            <a:lvl1pPr>
              <a:defRPr sz="2800" b="1">
                <a:solidFill>
                  <a:schemeClr val="tx1"/>
                </a:solidFill>
                <a:latin typeface="맑은 고딕" pitchFamily="50" charset="-127"/>
                <a:ea typeface="맑은 고딕" pitchFamily="50" charset="-127"/>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284554" y="729342"/>
            <a:ext cx="11508861" cy="338554"/>
          </a:xfrm>
        </p:spPr>
        <p:txBody>
          <a:bodyPr/>
          <a:lstStyle>
            <a:lvl1pPr>
              <a:defRPr b="1" baseline="0"/>
            </a:lvl1pPr>
            <a:lvl2pPr>
              <a:defRPr/>
            </a:lvl2pPr>
            <a:lvl3pPr marL="723761" indent="-192052">
              <a:buFont typeface="맑은 고딕" pitchFamily="50" charset="-127"/>
              <a:buChar char="-"/>
              <a:defRPr sz="1200"/>
            </a:lvl3pPr>
          </a:lstStyle>
          <a:p>
            <a:pPr lvl="0"/>
            <a:r>
              <a:rPr lang="en-US" dirty="0" smtClean="0"/>
              <a:t>Click to edit Master text styles</a:t>
            </a:r>
          </a:p>
        </p:txBody>
      </p:sp>
      <p:sp>
        <p:nvSpPr>
          <p:cNvPr id="14" name="Title 1"/>
          <p:cNvSpPr txBox="1">
            <a:spLocks/>
          </p:cNvSpPr>
          <p:nvPr userDrawn="1"/>
        </p:nvSpPr>
        <p:spPr>
          <a:xfrm>
            <a:off x="203200" y="76200"/>
            <a:ext cx="11379200" cy="609600"/>
          </a:xfrm>
          <a:prstGeom prst="rect">
            <a:avLst/>
          </a:prstGeom>
        </p:spPr>
        <p:txBody>
          <a:bodyPr vert="horz" lIns="91427" tIns="45713" rIns="91427" bIns="45713" rtlCol="0" anchor="t" anchorCtr="0">
            <a:normAutofit/>
          </a:bodyPr>
          <a:lstStyle>
            <a:lvl1pPr algn="l" defTabSz="914400" rtl="0" eaLnBrk="1" latinLnBrk="0" hangingPunct="1">
              <a:spcBef>
                <a:spcPct val="0"/>
              </a:spcBef>
              <a:buNone/>
              <a:defRPr sz="2800" kern="1200">
                <a:solidFill>
                  <a:schemeClr val="tx2"/>
                </a:solidFill>
                <a:effectLst/>
                <a:latin typeface="+mj-lt"/>
                <a:ea typeface="+mj-ea"/>
                <a:cs typeface="+mj-cs"/>
              </a:defRPr>
            </a:lvl1pPr>
          </a:lstStyle>
          <a:p>
            <a:pPr>
              <a:defRPr/>
            </a:pPr>
            <a:endParaRPr lang="en-US" sz="2800" b="1" dirty="0">
              <a:solidFill>
                <a:prstClr val="white"/>
              </a:solidFill>
            </a:endParaRPr>
          </a:p>
        </p:txBody>
      </p:sp>
    </p:spTree>
    <p:extLst>
      <p:ext uri="{BB962C8B-B14F-4D97-AF65-F5344CB8AC3E}">
        <p14:creationId xmlns:p14="http://schemas.microsoft.com/office/powerpoint/2010/main" val="1745333543"/>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723979" y="145243"/>
            <a:ext cx="5468022" cy="418645"/>
          </a:xfrm>
        </p:spPr>
        <p:txBody>
          <a:bodyPr/>
          <a:lstStyle>
            <a:lvl1pPr algn="r">
              <a:defRPr sz="1400" b="0"/>
            </a:lvl1pPr>
          </a:lstStyle>
          <a:p>
            <a:r>
              <a:rPr lang="ko-KR" altLang="en-US" dirty="0" smtClean="0"/>
              <a:t>마스터 제목 스타일 편집</a:t>
            </a:r>
            <a:endParaRPr lang="ko-KR" altLang="en-US" dirty="0"/>
          </a:p>
        </p:txBody>
      </p:sp>
      <p:sp>
        <p:nvSpPr>
          <p:cNvPr id="3" name="Content Placeholder 2"/>
          <p:cNvSpPr>
            <a:spLocks noGrp="1"/>
          </p:cNvSpPr>
          <p:nvPr>
            <p:ph idx="1"/>
          </p:nvPr>
        </p:nvSpPr>
        <p:spPr>
          <a:xfrm>
            <a:off x="312420" y="993097"/>
            <a:ext cx="7239448" cy="5417035"/>
          </a:xfrm>
        </p:spPr>
        <p:txBody>
          <a:bodyPr>
            <a:normAutofit/>
          </a:bodyPr>
          <a:lstStyle>
            <a:lvl1pPr>
              <a:defRPr sz="1600"/>
            </a:lvl1pPr>
            <a:lvl2pPr marL="452352" indent="-269824">
              <a:defRPr sz="1400"/>
            </a:lvl2pPr>
            <a:lvl3pPr marL="720586" indent="-268237">
              <a:buFont typeface="Arial" panose="020B0604020202020204" pitchFamily="34" charset="0"/>
              <a:buChar char="•"/>
              <a:defRPr sz="1200"/>
            </a:lvl3pPr>
            <a:lvl4pPr marL="988823" indent="-268237">
              <a:buFont typeface="Wingdings" panose="05000000000000000000" pitchFamily="2" charset="2"/>
              <a:buChar char="ü"/>
              <a:defRPr sz="1100"/>
            </a:lvl4pPr>
            <a:lvl5pPr marL="1063421" indent="-171417">
              <a:buFont typeface="Wingdings" panose="05000000000000000000" pitchFamily="2" charset="2"/>
              <a:buChar char="Ø"/>
              <a:defRPr sz="11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Text Placeholder 7"/>
          <p:cNvSpPr>
            <a:spLocks noGrp="1"/>
          </p:cNvSpPr>
          <p:nvPr>
            <p:ph type="body" sz="quarter" idx="10"/>
          </p:nvPr>
        </p:nvSpPr>
        <p:spPr>
          <a:xfrm>
            <a:off x="312418" y="354565"/>
            <a:ext cx="11567160" cy="429208"/>
          </a:xfrm>
        </p:spPr>
        <p:txBody>
          <a:bodyPr vert="horz" lIns="91440" tIns="45720" rIns="91440" bIns="45720" rtlCol="0" anchor="ctr">
            <a:normAutofit/>
          </a:bodyPr>
          <a:lstStyle>
            <a:lvl1pPr marL="0" indent="0">
              <a:buNone/>
              <a:defRPr lang="ko-KR" altLang="en-US" sz="1800" b="1" baseline="0" dirty="0">
                <a:latin typeface="+mn-lt"/>
                <a:ea typeface="+mn-ea"/>
                <a:cs typeface="+mj-cs"/>
              </a:defRPr>
            </a:lvl1pPr>
          </a:lstStyle>
          <a:p>
            <a:pPr lvl="0">
              <a:spcBef>
                <a:spcPct val="0"/>
              </a:spcBef>
            </a:pPr>
            <a:r>
              <a:rPr lang="ko-KR" altLang="en-US" dirty="0" smtClean="0"/>
              <a:t>마스터 텍스트 스타일을 편집합니다</a:t>
            </a:r>
          </a:p>
        </p:txBody>
      </p:sp>
    </p:spTree>
    <p:extLst>
      <p:ext uri="{BB962C8B-B14F-4D97-AF65-F5344CB8AC3E}">
        <p14:creationId xmlns:p14="http://schemas.microsoft.com/office/powerpoint/2010/main" val="9919289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8200" y="2282400"/>
            <a:ext cx="10515600" cy="1615672"/>
          </a:xfrm>
          <a:pattFill prst="lgGrid">
            <a:fgClr>
              <a:schemeClr val="bg1">
                <a:lumMod val="95000"/>
              </a:schemeClr>
            </a:fgClr>
            <a:bgClr>
              <a:schemeClr val="bg1"/>
            </a:bgClr>
          </a:pattFill>
        </p:spPr>
        <p:txBody>
          <a:bodyPr anchor="ctr">
            <a:normAutofit/>
          </a:bodyPr>
          <a:lstStyle>
            <a:lvl1pPr algn="ctr">
              <a:defRPr sz="4800"/>
            </a:lvl1pPr>
          </a:lstStyle>
          <a:p>
            <a:r>
              <a:rPr lang="en-US" altLang="ko-KR" smtClean="0"/>
              <a:t>Click to edit Master title style</a:t>
            </a:r>
            <a:endParaRPr lang="ko-KR" altLang="en-US" dirty="0"/>
          </a:p>
        </p:txBody>
      </p:sp>
      <p:sp>
        <p:nvSpPr>
          <p:cNvPr id="3" name="Text Placeholder 2"/>
          <p:cNvSpPr>
            <a:spLocks noGrp="1"/>
          </p:cNvSpPr>
          <p:nvPr>
            <p:ph type="body" idx="1"/>
          </p:nvPr>
        </p:nvSpPr>
        <p:spPr>
          <a:xfrm>
            <a:off x="831849" y="4589465"/>
            <a:ext cx="5580000" cy="1500187"/>
          </a:xfrm>
          <a:pattFill prst="lgGrid">
            <a:fgClr>
              <a:schemeClr val="bg1">
                <a:lumMod val="95000"/>
              </a:schemeClr>
            </a:fgClr>
            <a:bgClr>
              <a:schemeClr val="bg1"/>
            </a:bgClr>
          </a:pattFill>
        </p:spPr>
        <p:txBody>
          <a:bodyPr lIns="180000" tIns="180000" rIns="180000" bIns="180000">
            <a:no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smtClean="0"/>
              <a:t>Click to edit Master text styles</a:t>
            </a:r>
          </a:p>
        </p:txBody>
      </p:sp>
      <p:cxnSp>
        <p:nvCxnSpPr>
          <p:cNvPr id="4" name="Straight Connector 3"/>
          <p:cNvCxnSpPr/>
          <p:nvPr/>
        </p:nvCxnSpPr>
        <p:spPr>
          <a:xfrm>
            <a:off x="838200" y="3948705"/>
            <a:ext cx="105156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838200" y="2333033"/>
            <a:ext cx="105156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838200" y="6089652"/>
            <a:ext cx="55800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9" name="Straight Connector 8"/>
          <p:cNvCxnSpPr/>
          <p:nvPr/>
        </p:nvCxnSpPr>
        <p:spPr>
          <a:xfrm>
            <a:off x="838200" y="4589465"/>
            <a:ext cx="55800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27086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973827"/>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973827"/>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3629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4"/>
            <a:ext cx="2844800" cy="365125"/>
          </a:xfrm>
          <a:prstGeom prst="rect">
            <a:avLst/>
          </a:prstGeom>
        </p:spPr>
        <p:txBody>
          <a:bodyPr/>
          <a:lstStyle>
            <a:lvl1pPr>
              <a:defRPr>
                <a:solidFill>
                  <a:schemeClr val="tx1">
                    <a:tint val="75000"/>
                    <a:alpha val="99000"/>
                  </a:schemeClr>
                </a:solidFill>
                <a:latin typeface="서울남산체 B" pitchFamily="18" charset="-127"/>
                <a:ea typeface="서울남산체 B" pitchFamily="18" charset="-127"/>
              </a:defRPr>
            </a:lvl1pPr>
          </a:lstStyle>
          <a:p>
            <a:pPr defTabSz="914367" latinLnBrk="0">
              <a:defRPr/>
            </a:pPr>
            <a:fld id="{D4240A19-790F-C84E-BEF2-8C2899F4D6DB}" type="datetimeFigureOut">
              <a:rPr lang="en-US" smtClean="0">
                <a:solidFill>
                  <a:prstClr val="black">
                    <a:tint val="75000"/>
                    <a:alpha val="99000"/>
                  </a:prstClr>
                </a:solidFill>
              </a:rPr>
              <a:pPr defTabSz="914367" latinLnBrk="0">
                <a:defRPr/>
              </a:pPr>
              <a:t>8/12/2015</a:t>
            </a:fld>
            <a:endParaRPr lang="en-US" dirty="0">
              <a:solidFill>
                <a:prstClr val="black">
                  <a:tint val="75000"/>
                  <a:alpha val="99000"/>
                </a:prstClr>
              </a:solidFill>
            </a:endParaRPr>
          </a:p>
        </p:txBody>
      </p:sp>
      <p:sp>
        <p:nvSpPr>
          <p:cNvPr id="3" name="Footer Placeholder 2"/>
          <p:cNvSpPr>
            <a:spLocks noGrp="1"/>
          </p:cNvSpPr>
          <p:nvPr>
            <p:ph type="ftr" sz="quarter" idx="11"/>
          </p:nvPr>
        </p:nvSpPr>
        <p:spPr>
          <a:xfrm>
            <a:off x="4165600" y="6356354"/>
            <a:ext cx="3860801" cy="365125"/>
          </a:xfrm>
          <a:prstGeom prst="rect">
            <a:avLst/>
          </a:prstGeom>
        </p:spPr>
        <p:txBody>
          <a:bodyPr/>
          <a:lstStyle>
            <a:lvl1pPr>
              <a:defRPr>
                <a:solidFill>
                  <a:schemeClr val="tx1">
                    <a:tint val="75000"/>
                    <a:alpha val="99000"/>
                  </a:schemeClr>
                </a:solidFill>
                <a:latin typeface="서울남산체 B" pitchFamily="18" charset="-127"/>
                <a:ea typeface="서울남산체 B" pitchFamily="18" charset="-127"/>
              </a:defRPr>
            </a:lvl1pPr>
          </a:lstStyle>
          <a:p>
            <a:pPr defTabSz="914367" latinLnBrk="0">
              <a:defRPr/>
            </a:pPr>
            <a:endParaRPr lang="en-US">
              <a:solidFill>
                <a:prstClr val="black">
                  <a:tint val="75000"/>
                  <a:alpha val="99000"/>
                </a:prstClr>
              </a:solidFill>
            </a:endParaRPr>
          </a:p>
        </p:txBody>
      </p:sp>
      <p:sp>
        <p:nvSpPr>
          <p:cNvPr id="4" name="Slide Number Placeholder 3"/>
          <p:cNvSpPr>
            <a:spLocks noGrp="1"/>
          </p:cNvSpPr>
          <p:nvPr>
            <p:ph type="sldNum" sz="quarter" idx="12"/>
          </p:nvPr>
        </p:nvSpPr>
        <p:spPr>
          <a:xfrm>
            <a:off x="8737602" y="6356354"/>
            <a:ext cx="2844800" cy="365125"/>
          </a:xfrm>
          <a:prstGeom prst="rect">
            <a:avLst/>
          </a:prstGeom>
        </p:spPr>
        <p:txBody>
          <a:bodyPr/>
          <a:lstStyle>
            <a:lvl1pPr>
              <a:defRPr>
                <a:solidFill>
                  <a:schemeClr val="tx1">
                    <a:tint val="75000"/>
                    <a:alpha val="99000"/>
                  </a:schemeClr>
                </a:solidFill>
                <a:latin typeface="서울남산체 B" pitchFamily="18" charset="-127"/>
                <a:ea typeface="서울남산체 B" pitchFamily="18" charset="-127"/>
              </a:defRPr>
            </a:lvl1pPr>
          </a:lstStyle>
          <a:p>
            <a:pPr>
              <a:defRPr/>
            </a:pPr>
            <a:fld id="{ED2056E8-E045-7445-87D5-4ED5B7FD3E78}" type="slidenum">
              <a:rPr lang="en-US" smtClean="0">
                <a:solidFill>
                  <a:prstClr val="black">
                    <a:tint val="75000"/>
                    <a:alpha val="99000"/>
                  </a:prstClr>
                </a:solidFill>
              </a:rPr>
              <a:pPr>
                <a:defRPr/>
              </a:pPr>
              <a:t>‹#›</a:t>
            </a:fld>
            <a:endParaRPr lang="en-US">
              <a:solidFill>
                <a:prstClr val="black">
                  <a:tint val="75000"/>
                  <a:alpha val="99000"/>
                </a:prstClr>
              </a:solidFill>
            </a:endParaRPr>
          </a:p>
        </p:txBody>
      </p:sp>
    </p:spTree>
    <p:extLst>
      <p:ext uri="{BB962C8B-B14F-4D97-AF65-F5344CB8AC3E}">
        <p14:creationId xmlns:p14="http://schemas.microsoft.com/office/powerpoint/2010/main" val="162064508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32479"/>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106989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367" latinLnBrk="0">
              <a:defRPr/>
            </a:pPr>
            <a:r>
              <a:rPr lang="en-US" smtClean="0">
                <a:solidFill>
                  <a:srgbClr val="FFFFFF"/>
                </a:solidFill>
              </a:rPr>
              <a:t>Microsoft Confidential</a:t>
            </a:r>
            <a:endParaRPr lang="en-US">
              <a:solidFill>
                <a:srgbClr val="FFFFFF"/>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a:defRPr/>
            </a:pPr>
            <a:fld id="{27258FFF-F925-446B-8502-81C933981705}" type="slidenum">
              <a:rPr lang="en-US" smtClean="0">
                <a:solidFill>
                  <a:srgbClr val="FFFFFF">
                    <a:tint val="75000"/>
                  </a:srgbClr>
                </a:solidFill>
              </a:rPr>
              <a:pPr>
                <a:defRPr/>
              </a:pPr>
              <a:t>‹#›</a:t>
            </a:fld>
            <a:endParaRPr lang="en-US">
              <a:solidFill>
                <a:srgbClr val="FFFFFF">
                  <a:tint val="75000"/>
                </a:srgbClr>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3497538764"/>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86834" y="274638"/>
            <a:ext cx="11338985" cy="411192"/>
          </a:xfrm>
        </p:spPr>
        <p:txBody>
          <a:bodyPr/>
          <a:lstStyle>
            <a:lvl1pPr algn="l" defTabSz="914188" rtl="0" eaLnBrk="1" latinLnBrk="0" hangingPunct="1">
              <a:lnSpc>
                <a:spcPct val="90000"/>
              </a:lnSpc>
              <a:spcBef>
                <a:spcPct val="0"/>
              </a:spcBef>
              <a:buNone/>
              <a:defRPr lang="en-US" sz="2000" b="1" i="0" kern="1200" cap="none" spc="-100" baseline="0" dirty="0" smtClean="0">
                <a:ln w="3175">
                  <a:noFill/>
                </a:ln>
                <a:solidFill>
                  <a:schemeClr val="tx1"/>
                </a:solidFill>
                <a:effectLst/>
                <a:latin typeface="맑은 고딕" pitchFamily="50" charset="-127"/>
                <a:ea typeface="맑은 고딕" pitchFamily="50" charset="-127"/>
                <a:cs typeface="Verdana" pitchFamily="34" charset="0"/>
              </a:defRPr>
            </a:lvl1pPr>
          </a:lstStyle>
          <a:p>
            <a:r>
              <a:rPr lang="en-US" dirty="0" smtClean="0"/>
              <a:t>Click to edit Master title style</a:t>
            </a:r>
            <a:endParaRPr lang="en-US" dirty="0"/>
          </a:p>
        </p:txBody>
      </p:sp>
      <p:sp>
        <p:nvSpPr>
          <p:cNvPr id="6" name="Text Placeholder 2"/>
          <p:cNvSpPr>
            <a:spLocks noGrp="1"/>
          </p:cNvSpPr>
          <p:nvPr>
            <p:ph type="body" idx="14"/>
          </p:nvPr>
        </p:nvSpPr>
        <p:spPr>
          <a:xfrm>
            <a:off x="486834" y="777269"/>
            <a:ext cx="11338985" cy="597902"/>
          </a:xfrm>
        </p:spPr>
        <p:txBody>
          <a:bodyPr anchor="t">
            <a:noAutofit/>
          </a:bodyPr>
          <a:lstStyle>
            <a:lvl1pPr marL="0" indent="0">
              <a:buNone/>
              <a:tabLst>
                <a:tab pos="628529" algn="l"/>
              </a:tabLst>
              <a:defRPr lang="en-US" sz="1400" b="1" kern="1200" dirty="0" smtClean="0">
                <a:solidFill>
                  <a:schemeClr val="tx1"/>
                </a:solidFill>
                <a:latin typeface="맑은 고딕" pitchFamily="50" charset="-127"/>
                <a:ea typeface="맑은 고딕" pitchFamily="50" charset="-127"/>
                <a:cs typeface="Verdana" pitchFamily="34" charset="0"/>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marL="0" lvl="0" indent="0" algn="l" defTabSz="914188" rtl="0" eaLnBrk="1" latinLnBrk="0" hangingPunct="1">
              <a:lnSpc>
                <a:spcPct val="100000"/>
              </a:lnSpc>
              <a:spcBef>
                <a:spcPts val="600"/>
              </a:spcBef>
              <a:buSzPct val="85000"/>
              <a:buFont typeface="Wingdings" pitchFamily="2" charset="2"/>
              <a:buNone/>
              <a:tabLst>
                <a:tab pos="628529" algn="l"/>
              </a:tabLst>
            </a:pPr>
            <a:r>
              <a:rPr lang="en-US" dirty="0" smtClean="0"/>
              <a:t>Click to edit Master text styles</a:t>
            </a:r>
          </a:p>
        </p:txBody>
      </p:sp>
      <p:sp>
        <p:nvSpPr>
          <p:cNvPr id="8" name="Content Placeholder 2"/>
          <p:cNvSpPr>
            <a:spLocks noGrp="1"/>
          </p:cNvSpPr>
          <p:nvPr>
            <p:ph idx="1"/>
          </p:nvPr>
        </p:nvSpPr>
        <p:spPr>
          <a:xfrm>
            <a:off x="486834" y="1508782"/>
            <a:ext cx="11338985" cy="4663419"/>
          </a:xfrm>
        </p:spPr>
        <p:txBody>
          <a:bodyPr>
            <a:noAutofit/>
          </a:bodyPr>
          <a:lstStyle>
            <a:lvl1pPr>
              <a:buClr>
                <a:schemeClr val="accent1"/>
              </a:buClr>
              <a:defRPr>
                <a:solidFill>
                  <a:schemeClr val="tx1"/>
                </a:solidFill>
                <a:latin typeface="맑은 고딕" pitchFamily="50" charset="-127"/>
                <a:ea typeface="맑은 고딕" pitchFamily="50" charset="-127"/>
              </a:defRPr>
            </a:lvl1pPr>
            <a:lvl2pPr>
              <a:buClr>
                <a:schemeClr val="accent1"/>
              </a:buClr>
              <a:defRPr>
                <a:solidFill>
                  <a:schemeClr val="tx1"/>
                </a:solidFill>
                <a:latin typeface="맑은 고딕" pitchFamily="50" charset="-127"/>
                <a:ea typeface="맑은 고딕" pitchFamily="50" charset="-127"/>
              </a:defRPr>
            </a:lvl2pPr>
            <a:lvl3pPr>
              <a:buClr>
                <a:schemeClr val="accent1"/>
              </a:buClr>
              <a:defRPr>
                <a:solidFill>
                  <a:schemeClr val="tx1"/>
                </a:solidFill>
                <a:latin typeface="맑은 고딕" pitchFamily="50" charset="-127"/>
                <a:ea typeface="맑은 고딕" pitchFamily="50" charset="-127"/>
              </a:defRPr>
            </a:lvl3pPr>
            <a:lvl4pPr>
              <a:buClr>
                <a:schemeClr val="accent1"/>
              </a:buClr>
              <a:defRPr>
                <a:solidFill>
                  <a:schemeClr val="tx1"/>
                </a:solidFill>
                <a:latin typeface="맑은 고딕" pitchFamily="50" charset="-127"/>
                <a:ea typeface="맑은 고딕" pitchFamily="50" charset="-127"/>
              </a:defRPr>
            </a:lvl4pPr>
            <a:lvl5pPr>
              <a:buClr>
                <a:schemeClr val="accent1"/>
              </a:buClr>
              <a:defRPr>
                <a:solidFill>
                  <a:schemeClr val="tx1"/>
                </a:solidFill>
                <a:latin typeface="맑은 고딕" pitchFamily="50" charset="-127"/>
                <a:ea typeface="맑은 고딕" pitchFamily="50" charset="-127"/>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046882" y="6172200"/>
            <a:ext cx="609600" cy="233590"/>
          </a:xfrm>
          <a:prstGeom prst="rect">
            <a:avLst/>
          </a:prstGeom>
          <a:noFill/>
        </p:spPr>
        <p:txBody>
          <a:bodyPr wrap="square" rtlCol="0">
            <a:spAutoFit/>
          </a:bodyPr>
          <a:lstStyle/>
          <a:p>
            <a:pPr algn="r" defTabSz="914367" latinLnBrk="0">
              <a:defRPr/>
            </a:pPr>
            <a:fld id="{0462CC3E-48DD-4274-8616-D549FD7B2C15}" type="slidenum">
              <a:rPr lang="en-US" sz="900" smtClean="0">
                <a:solidFill>
                  <a:srgbClr val="000000">
                    <a:lumMod val="50000"/>
                  </a:srgbClr>
                </a:solidFill>
                <a:latin typeface="Verdana" pitchFamily="34" charset="0"/>
                <a:ea typeface="Verdana" pitchFamily="34" charset="0"/>
                <a:cs typeface="Verdana" pitchFamily="34" charset="0"/>
              </a:rPr>
              <a:pPr algn="r" defTabSz="914367" latinLnBrk="0">
                <a:defRPr/>
              </a:pPr>
              <a:t>‹#›</a:t>
            </a:fld>
            <a:endParaRPr lang="en-US" sz="900" dirty="0">
              <a:solidFill>
                <a:srgbClr val="000000">
                  <a:lumMod val="50000"/>
                </a:srgbClr>
              </a:solidFill>
              <a:latin typeface="Verdana" pitchFamily="34" charset="0"/>
              <a:ea typeface="Verdana" pitchFamily="34" charset="0"/>
              <a:cs typeface="Verdana" pitchFamily="34" charset="0"/>
            </a:endParaRPr>
          </a:p>
        </p:txBody>
      </p:sp>
      <p:cxnSp>
        <p:nvCxnSpPr>
          <p:cNvPr id="13" name="직선 연결선 12"/>
          <p:cNvCxnSpPr/>
          <p:nvPr userDrawn="1"/>
        </p:nvCxnSpPr>
        <p:spPr>
          <a:xfrm>
            <a:off x="486834" y="685830"/>
            <a:ext cx="11338985"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22900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9718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Blank Accent Color 1">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613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pPr defTabSz="914367" latinLnBrk="0">
              <a:defRPr/>
            </a:pPr>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a:defRPr/>
            </a:pPr>
            <a:fld id="{27258FFF-F925-446B-8502-81C933981705}" type="slidenum">
              <a:rPr>
                <a:solidFill>
                  <a:srgbClr val="505050"/>
                </a:solidFill>
              </a:rPr>
              <a:pPr>
                <a:defRPr/>
              </a:pPr>
              <a:t>‹#›</a:t>
            </a:fld>
            <a:endParaRPr dirty="0">
              <a:solidFill>
                <a:srgbClr val="505050"/>
              </a:solidFill>
            </a:endParaRPr>
          </a:p>
        </p:txBody>
      </p:sp>
    </p:spTree>
    <p:extLst>
      <p:ext uri="{BB962C8B-B14F-4D97-AF65-F5344CB8AC3E}">
        <p14:creationId xmlns:p14="http://schemas.microsoft.com/office/powerpoint/2010/main" val="20298020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48227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1602" y="6586972"/>
            <a:ext cx="1015999" cy="219456"/>
          </a:xfrm>
          <a:prstGeom prst="rect">
            <a:avLst/>
          </a:prstGeom>
        </p:spPr>
        <p:txBody>
          <a:bodyPr/>
          <a:lstStyle/>
          <a:p>
            <a:pPr defTabSz="1211961" latinLnBrk="0">
              <a:defRPr/>
            </a:pPr>
            <a:fld id="{D8556E56-BCD3-4981-BA98-3AB9C4EF7216}" type="datetimeFigureOut">
              <a:rPr lang="en-US" smtClean="0">
                <a:solidFill>
                  <a:srgbClr val="292929"/>
                </a:solidFill>
              </a:rPr>
              <a:pPr defTabSz="1211961" latinLnBrk="0">
                <a:defRPr/>
              </a:pPr>
              <a:t>8/12/2015</a:t>
            </a:fld>
            <a:endParaRPr lang="en-US" dirty="0">
              <a:solidFill>
                <a:srgbClr val="292929"/>
              </a:solidFill>
            </a:endParaRPr>
          </a:p>
        </p:txBody>
      </p:sp>
      <p:sp>
        <p:nvSpPr>
          <p:cNvPr id="5" name="Footer Placeholder 4"/>
          <p:cNvSpPr>
            <a:spLocks noGrp="1"/>
          </p:cNvSpPr>
          <p:nvPr>
            <p:ph type="ftr" sz="quarter" idx="11"/>
          </p:nvPr>
        </p:nvSpPr>
        <p:spPr>
          <a:xfrm>
            <a:off x="1219200" y="6586972"/>
            <a:ext cx="9753600" cy="219456"/>
          </a:xfrm>
          <a:prstGeom prst="rect">
            <a:avLst/>
          </a:prstGeom>
        </p:spPr>
        <p:txBody>
          <a:bodyPr/>
          <a:lstStyle/>
          <a:p>
            <a:pPr defTabSz="1211961" latinLnBrk="0">
              <a:defRPr/>
            </a:pPr>
            <a:endParaRPr lang="en-US" dirty="0">
              <a:solidFill>
                <a:srgbClr val="292929"/>
              </a:solidFill>
            </a:endParaRPr>
          </a:p>
        </p:txBody>
      </p:sp>
      <p:sp>
        <p:nvSpPr>
          <p:cNvPr id="6" name="Slide Number Placeholder 5"/>
          <p:cNvSpPr>
            <a:spLocks noGrp="1"/>
          </p:cNvSpPr>
          <p:nvPr>
            <p:ph type="sldNum" sz="quarter" idx="12"/>
          </p:nvPr>
        </p:nvSpPr>
        <p:spPr>
          <a:xfrm>
            <a:off x="11074401" y="6586972"/>
            <a:ext cx="1015999" cy="219456"/>
          </a:xfrm>
          <a:prstGeom prst="rect">
            <a:avLst/>
          </a:prstGeom>
        </p:spPr>
        <p:txBody>
          <a:bodyPr/>
          <a:lstStyle/>
          <a:p>
            <a:pPr algn="l" defTabSz="1211961">
              <a:defRPr/>
            </a:pPr>
            <a:fld id="{701EF8F4-3127-4F0B-9FA1-9C31610D72B1}" type="slidenum">
              <a:rPr lang="en-US" sz="1765" kern="1200" smtClean="0">
                <a:solidFill>
                  <a:srgbClr val="292929"/>
                </a:solidFill>
              </a:rPr>
              <a:pPr algn="l" defTabSz="1211961">
                <a:defRPr/>
              </a:pPr>
              <a:t>‹#›</a:t>
            </a:fld>
            <a:endParaRPr lang="en-US" sz="1765" kern="1200" dirty="0">
              <a:solidFill>
                <a:srgbClr val="292929"/>
              </a:solidFill>
            </a:endParaRPr>
          </a:p>
        </p:txBody>
      </p:sp>
    </p:spTree>
    <p:extLst>
      <p:ext uri="{BB962C8B-B14F-4D97-AF65-F5344CB8AC3E}">
        <p14:creationId xmlns:p14="http://schemas.microsoft.com/office/powerpoint/2010/main" val="3194164340"/>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0072C6"/>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838200" y="3799857"/>
            <a:ext cx="105156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6" name="Straight Connector 5"/>
          <p:cNvCxnSpPr/>
          <p:nvPr/>
        </p:nvCxnSpPr>
        <p:spPr>
          <a:xfrm>
            <a:off x="838200" y="2184185"/>
            <a:ext cx="105156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
        <p:nvSpPr>
          <p:cNvPr id="12" name="Text Placeholder 11"/>
          <p:cNvSpPr>
            <a:spLocks noGrp="1"/>
          </p:cNvSpPr>
          <p:nvPr>
            <p:ph type="body" sz="quarter" idx="10"/>
          </p:nvPr>
        </p:nvSpPr>
        <p:spPr>
          <a:xfrm>
            <a:off x="838200" y="2184399"/>
            <a:ext cx="10515600" cy="1615457"/>
          </a:xfrm>
        </p:spPr>
        <p:txBody>
          <a:bodyPr vert="horz" lIns="91440" tIns="45720" rIns="91440" bIns="45720" rtlCol="0" anchor="ctr">
            <a:normAutofit/>
          </a:bodyPr>
          <a:lstStyle>
            <a:lvl1pPr marL="0" indent="0">
              <a:buNone/>
              <a:defRPr lang="ko-KR" altLang="en-US" sz="4800" b="1" dirty="0">
                <a:solidFill>
                  <a:schemeClr val="bg1"/>
                </a:solidFill>
                <a:latin typeface="+mj-lt"/>
                <a:ea typeface="+mj-ea"/>
                <a:cs typeface="+mj-cs"/>
              </a:defRPr>
            </a:lvl1pPr>
          </a:lstStyle>
          <a:p>
            <a:pPr lvl="0" algn="ctr">
              <a:spcBef>
                <a:spcPct val="0"/>
              </a:spcBef>
            </a:pPr>
            <a:r>
              <a:rPr lang="en-US" altLang="ko-KR" dirty="0" smtClean="0"/>
              <a:t>Click to edit Master text styles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367371432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32479"/>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085319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32479"/>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40174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519017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7509311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5401217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Microsoft logo and tag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534989" y="6364289"/>
            <a:ext cx="15954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89" y="211139"/>
            <a:ext cx="18938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11196" y="2281538"/>
            <a:ext cx="11169611" cy="1427162"/>
          </a:xfrm>
        </p:spPr>
        <p:txBody>
          <a:bodyPr>
            <a:normAutofit/>
          </a:bodyPr>
          <a:lstStyle>
            <a:lvl1pPr algn="ctr">
              <a:defRPr sz="4800">
                <a:solidFill>
                  <a:schemeClr val="bg1"/>
                </a:solidFill>
              </a:defRPr>
            </a:lvl1pPr>
          </a:lstStyle>
          <a:p>
            <a:r>
              <a:rPr lang="ko-KR" altLang="en-US" smtClean="0"/>
              <a:t>마스터 제목 스타일 편집</a:t>
            </a:r>
            <a:endParaRPr lang="ko-KR" altLang="en-US"/>
          </a:p>
        </p:txBody>
      </p:sp>
      <p:sp>
        <p:nvSpPr>
          <p:cNvPr id="3" name="Subtitle 2"/>
          <p:cNvSpPr>
            <a:spLocks noGrp="1"/>
          </p:cNvSpPr>
          <p:nvPr>
            <p:ph type="subTitle" idx="1"/>
          </p:nvPr>
        </p:nvSpPr>
        <p:spPr>
          <a:xfrm>
            <a:off x="511196" y="3881737"/>
            <a:ext cx="11169611" cy="1655762"/>
          </a:xfrm>
        </p:spPr>
        <p:txBody>
          <a:bodyPr/>
          <a:lstStyle>
            <a:lvl1pPr marL="0" indent="0" algn="l">
              <a:buNone/>
              <a:defRPr sz="24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ko-KR" altLang="en-US" smtClean="0"/>
              <a:t>마스터 부제목 스타일 편집</a:t>
            </a:r>
            <a:endParaRPr lang="ko-KR" altLang="en-US"/>
          </a:p>
        </p:txBody>
      </p:sp>
    </p:spTree>
    <p:extLst>
      <p:ext uri="{BB962C8B-B14F-4D97-AF65-F5344CB8AC3E}">
        <p14:creationId xmlns:p14="http://schemas.microsoft.com/office/powerpoint/2010/main" val="3368217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ko-KR" altLang="en-US" smtClean="0"/>
              <a:t>마스터 제목 스타일 편집</a:t>
            </a:r>
            <a:endParaRPr lang="ko-KR" altLang="en-US" dirty="0"/>
          </a:p>
        </p:txBody>
      </p:sp>
      <p:sp>
        <p:nvSpPr>
          <p:cNvPr id="3" name="Content Placeholder 2"/>
          <p:cNvSpPr>
            <a:spLocks noGrp="1"/>
          </p:cNvSpPr>
          <p:nvPr>
            <p:ph idx="1"/>
          </p:nvPr>
        </p:nvSpPr>
        <p:spPr/>
        <p:txBody>
          <a:bodyPr>
            <a:normAutofit/>
          </a:bodyPr>
          <a:lstStyle>
            <a:lvl1pPr>
              <a:defRPr sz="1600"/>
            </a:lvl1pPr>
            <a:lvl2pPr marL="452352" indent="-269824">
              <a:defRPr sz="1400"/>
            </a:lvl2pPr>
            <a:lvl3pPr marL="720586" indent="-268237">
              <a:buFont typeface="Arial" panose="020B0604020202020204" pitchFamily="34" charset="0"/>
              <a:buChar char="•"/>
              <a:defRPr sz="1200"/>
            </a:lvl3pPr>
            <a:lvl4pPr marL="988823" indent="-268237">
              <a:buFont typeface="Wingdings" panose="05000000000000000000" pitchFamily="2" charset="2"/>
              <a:buChar char="ü"/>
              <a:defRPr sz="1100"/>
            </a:lvl4pPr>
            <a:lvl5pPr marL="1063421" indent="-171417">
              <a:buFont typeface="Wingdings" panose="05000000000000000000" pitchFamily="2" charset="2"/>
              <a:buChar char="Ø"/>
              <a:defRPr sz="1100"/>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8" name="Text Placeholder 7"/>
          <p:cNvSpPr>
            <a:spLocks noGrp="1"/>
          </p:cNvSpPr>
          <p:nvPr>
            <p:ph type="body" sz="quarter" idx="10"/>
          </p:nvPr>
        </p:nvSpPr>
        <p:spPr>
          <a:xfrm>
            <a:off x="312418" y="783773"/>
            <a:ext cx="11567160" cy="429208"/>
          </a:xfrm>
        </p:spPr>
        <p:txBody>
          <a:bodyPr rtlCol="0" anchor="ctr">
            <a:normAutofit/>
          </a:bodyPr>
          <a:lstStyle>
            <a:lvl1pPr marL="0" indent="0">
              <a:buNone/>
              <a:defRPr lang="ko-KR" altLang="en-US" sz="1800" b="0" baseline="0" dirty="0">
                <a:latin typeface="+mn-lt"/>
                <a:ea typeface="+mn-ea"/>
                <a:cs typeface="+mj-cs"/>
              </a:defRPr>
            </a:lvl1pPr>
          </a:lstStyle>
          <a:p>
            <a:pPr lvl="0"/>
            <a:r>
              <a:rPr lang="ko-KR" altLang="en-US" smtClean="0"/>
              <a:t>마스터 텍스트 스타일을 편집합니다</a:t>
            </a:r>
          </a:p>
        </p:txBody>
      </p:sp>
    </p:spTree>
    <p:extLst>
      <p:ext uri="{BB962C8B-B14F-4D97-AF65-F5344CB8AC3E}">
        <p14:creationId xmlns:p14="http://schemas.microsoft.com/office/powerpoint/2010/main" val="3713756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62262"/>
          </a:xfrm>
        </p:spPr>
        <p:txBody>
          <a:bodyPr>
            <a:normAutofit/>
          </a:bodyPr>
          <a:lstStyle>
            <a:lvl1pPr>
              <a:defRPr sz="4800"/>
            </a:lvl1pPr>
          </a:lstStyle>
          <a:p>
            <a:r>
              <a:rPr lang="ko-KR" altLang="en-US" smtClean="0"/>
              <a:t>마스터 제목 스타일 편집</a:t>
            </a:r>
            <a:endParaRPr lang="ko-KR" altLang="en-US"/>
          </a:p>
        </p:txBody>
      </p:sp>
      <p:sp>
        <p:nvSpPr>
          <p:cNvPr id="3" name="Text Placeholder 2"/>
          <p:cNvSpPr>
            <a:spLocks noGrp="1"/>
          </p:cNvSpPr>
          <p:nvPr>
            <p:ph type="body" idx="1"/>
          </p:nvPr>
        </p:nvSpPr>
        <p:spPr>
          <a:xfrm>
            <a:off x="831851" y="4589466"/>
            <a:ext cx="10515600" cy="1500187"/>
          </a:xfrm>
        </p:spPr>
        <p:txBody>
          <a:bodyPr/>
          <a:lstStyle>
            <a:lvl1pPr marL="0" indent="0">
              <a:buNone/>
              <a:defRPr sz="2400"/>
            </a:lvl1pPr>
            <a:lvl2pPr marL="457112" indent="0">
              <a:buNone/>
              <a:defRPr sz="2000"/>
            </a:lvl2pPr>
            <a:lvl3pPr marL="914225" indent="0">
              <a:buNone/>
              <a:defRPr sz="1800"/>
            </a:lvl3pPr>
            <a:lvl4pPr marL="1371337" indent="0">
              <a:buNone/>
              <a:defRPr sz="1600"/>
            </a:lvl4pPr>
            <a:lvl5pPr marL="1828449" indent="0">
              <a:buNone/>
              <a:defRPr sz="1600"/>
            </a:lvl5pPr>
            <a:lvl6pPr marL="2285561" indent="0">
              <a:buNone/>
              <a:defRPr sz="1600"/>
            </a:lvl6pPr>
            <a:lvl7pPr marL="2742674" indent="0">
              <a:buNone/>
              <a:defRPr sz="1600"/>
            </a:lvl7pPr>
            <a:lvl8pPr marL="3199785" indent="0">
              <a:buNone/>
              <a:defRPr sz="1600"/>
            </a:lvl8pPr>
            <a:lvl9pPr marL="3656897" indent="0">
              <a:buNone/>
              <a:defRPr sz="1600"/>
            </a:lvl9pPr>
          </a:lstStyle>
          <a:p>
            <a:pPr lvl="0"/>
            <a:r>
              <a:rPr lang="ko-KR" altLang="en-US" smtClean="0"/>
              <a:t>마스터 텍스트 스타일을 편집합니다</a:t>
            </a:r>
          </a:p>
        </p:txBody>
      </p:sp>
    </p:spTree>
    <p:extLst>
      <p:ext uri="{BB962C8B-B14F-4D97-AF65-F5344CB8AC3E}">
        <p14:creationId xmlns:p14="http://schemas.microsoft.com/office/powerpoint/2010/main" val="3841617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invGray">
          <a:xfrm>
            <a:off x="10828339" y="290513"/>
            <a:ext cx="1004887"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
          <p:cNvSpPr txBox="1">
            <a:spLocks noChangeArrowheads="1"/>
          </p:cNvSpPr>
          <p:nvPr/>
        </p:nvSpPr>
        <p:spPr bwMode="auto">
          <a:xfrm>
            <a:off x="358775" y="6019801"/>
            <a:ext cx="11474450" cy="62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4" tIns="146284" rIns="182854" bIns="146284">
            <a:spAutoFit/>
          </a:bodyPr>
          <a:lstStyle>
            <a:lvl1pPr>
              <a:defRPr>
                <a:solidFill>
                  <a:schemeClr val="tx1"/>
                </a:solidFill>
                <a:latin typeface="Segoe UI" panose="020B0502040204020203" pitchFamily="34" charset="0"/>
                <a:ea typeface="맑은 고딕" panose="020B0503020000020004" pitchFamily="50" charset="-127"/>
              </a:defRPr>
            </a:lvl1pPr>
            <a:lvl2pPr marL="742950" indent="-285750">
              <a:defRPr>
                <a:solidFill>
                  <a:schemeClr val="tx1"/>
                </a:solidFill>
                <a:latin typeface="Segoe UI" panose="020B0502040204020203" pitchFamily="34" charset="0"/>
                <a:ea typeface="맑은 고딕" panose="020B0503020000020004" pitchFamily="50" charset="-127"/>
              </a:defRPr>
            </a:lvl2pPr>
            <a:lvl3pPr marL="1143000" indent="-228600">
              <a:defRPr>
                <a:solidFill>
                  <a:schemeClr val="tx1"/>
                </a:solidFill>
                <a:latin typeface="Segoe UI" panose="020B0502040204020203" pitchFamily="34" charset="0"/>
                <a:ea typeface="맑은 고딕" panose="020B0503020000020004" pitchFamily="50" charset="-127"/>
              </a:defRPr>
            </a:lvl3pPr>
            <a:lvl4pPr marL="1600200" indent="-228600">
              <a:defRPr>
                <a:solidFill>
                  <a:schemeClr val="tx1"/>
                </a:solidFill>
                <a:latin typeface="Segoe UI" panose="020B0502040204020203" pitchFamily="34" charset="0"/>
                <a:ea typeface="맑은 고딕" panose="020B0503020000020004" pitchFamily="50" charset="-127"/>
              </a:defRPr>
            </a:lvl4pPr>
            <a:lvl5pPr marL="2057400" indent="-228600">
              <a:defRPr>
                <a:solidFill>
                  <a:schemeClr val="tx1"/>
                </a:solidFill>
                <a:latin typeface="Segoe UI" panose="020B0502040204020203" pitchFamily="34" charset="0"/>
                <a:ea typeface="맑은 고딕" panose="020B0503020000020004" pitchFamily="50" charset="-127"/>
              </a:defRPr>
            </a:lvl5pPr>
            <a:lvl6pPr marL="25146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6pPr>
            <a:lvl7pPr marL="29718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7pPr>
            <a:lvl8pPr marL="34290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8pPr>
            <a:lvl9pPr marL="3886200" indent="-228600" fontAlgn="base">
              <a:spcBef>
                <a:spcPct val="0"/>
              </a:spcBef>
              <a:spcAft>
                <a:spcPct val="0"/>
              </a:spcAft>
              <a:defRPr>
                <a:solidFill>
                  <a:schemeClr val="tx1"/>
                </a:solidFill>
                <a:latin typeface="Segoe UI" panose="020B0502040204020203" pitchFamily="34" charset="0"/>
                <a:ea typeface="맑은 고딕" panose="020B0503020000020004" pitchFamily="50" charset="-127"/>
              </a:defRPr>
            </a:lvl9pPr>
          </a:lstStyle>
          <a:p>
            <a:pPr defTabSz="914225" fontAlgn="base" latinLnBrk="0">
              <a:lnSpc>
                <a:spcPct val="90000"/>
              </a:lnSpc>
              <a:spcBef>
                <a:spcPct val="0"/>
              </a:spcBef>
              <a:spcAft>
                <a:spcPct val="0"/>
              </a:spcAft>
            </a:pPr>
            <a:r>
              <a:rPr lang="en-US" altLang="ko-KR" sz="800" smtClean="0">
                <a:solidFill>
                  <a:srgbClr val="FFFFFF"/>
                </a:solidFill>
                <a:cs typeface="Segoe UI" panose="020B0502040204020203" pitchFamily="34"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75" y="2770189"/>
            <a:ext cx="568801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508136"/>
      </p:ext>
    </p:extLst>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제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1658026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solidFill>
          <a:srgbClr val="0072C6"/>
        </a:solidFill>
        <a:effectLst/>
      </p:bgPr>
    </p:bg>
    <p:spTree>
      <p:nvGrpSpPr>
        <p:cNvPr id="1" name=""/>
        <p:cNvGrpSpPr/>
        <p:nvPr/>
      </p:nvGrpSpPr>
      <p:grpSpPr>
        <a:xfrm>
          <a:off x="0" y="0"/>
          <a:ext cx="0" cy="0"/>
          <a:chOff x="0" y="0"/>
          <a:chExt cx="0" cy="0"/>
        </a:xfrm>
      </p:grpSpPr>
      <p:sp>
        <p:nvSpPr>
          <p:cNvPr id="6" name="TextBox 5"/>
          <p:cNvSpPr txBox="1"/>
          <p:nvPr/>
        </p:nvSpPr>
        <p:spPr>
          <a:xfrm>
            <a:off x="358455" y="6019947"/>
            <a:ext cx="11475088" cy="627864"/>
          </a:xfrm>
          <a:prstGeom prst="rect">
            <a:avLst/>
          </a:prstGeom>
          <a:noFill/>
        </p:spPr>
        <p:txBody>
          <a:bodyPr wrap="square" lIns="182880" tIns="146304" rIns="182880" bIns="146304" rtlCol="0">
            <a:spAutoFit/>
          </a:bodyPr>
          <a:lstStyle/>
          <a:p>
            <a:pPr>
              <a:lnSpc>
                <a:spcPct val="90000"/>
              </a:lnSpc>
            </a:pPr>
            <a:r>
              <a:rPr lang="en-US" sz="800" dirty="0" smtClean="0">
                <a:solidFill>
                  <a:srgbClr val="FFFFFF"/>
                </a:solidFill>
                <a:latin typeface="Segoe UI" pitchFamily="34" charset="0"/>
                <a:ea typeface="Segoe UI" pitchFamily="34" charset="0"/>
                <a:cs typeface="Segoe UI" pitchFamily="34" charset="0"/>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71" y="2769634"/>
            <a:ext cx="5687658" cy="13187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3890518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443921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latinLnBrk="0"/>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20536090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36558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7890146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519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6125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7992871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7561032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77889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9348296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6">
                <a:solidFill>
                  <a:srgbClr val="000000"/>
                </a:solidFill>
                <a:latin typeface="+mn-lt"/>
              </a:defRPr>
            </a:lvl1pPr>
          </a:lstStyle>
          <a:p>
            <a:r>
              <a:rPr lang="en-US" dirty="0" smtClean="0"/>
              <a:t>Drag picture to placeholder or click icon to add</a:t>
            </a:r>
            <a:endParaRPr lang="en-US" dirty="0"/>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6" baseline="0">
                <a:solidFill>
                  <a:schemeClr val="tx1"/>
                </a:solidFill>
                <a:latin typeface="+mn-lt"/>
              </a:defRPr>
            </a:lvl1pPr>
            <a:lvl2pPr marL="0" indent="0">
              <a:buFontTx/>
              <a:buNone/>
              <a:defRPr sz="1866" baseline="0">
                <a:latin typeface="Segoe Pro Light"/>
              </a:defRPr>
            </a:lvl2pPr>
            <a:lvl3pPr marL="0" indent="0">
              <a:buFontTx/>
              <a:buNone/>
              <a:defRPr sz="1866" baseline="0">
                <a:latin typeface="Segoe Pro Light"/>
              </a:defRPr>
            </a:lvl3pPr>
            <a:lvl4pPr marL="0" indent="0">
              <a:buFontTx/>
              <a:buNone/>
              <a:defRPr sz="1866" baseline="0">
                <a:latin typeface="Segoe Pro Light"/>
              </a:defRPr>
            </a:lvl4pPr>
            <a:lvl5pPr marL="0" indent="0">
              <a:buFontTx/>
              <a:buNone/>
              <a:defRPr sz="1866" baseline="0">
                <a:latin typeface="Segoe Pro Light"/>
              </a:defRPr>
            </a:lvl5pPr>
          </a:lstStyle>
          <a:p>
            <a:pPr lvl="0"/>
            <a:r>
              <a:rPr lang="en-US" dirty="0" smtClean="0"/>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121105171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2340363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4054499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2900592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3567234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571268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8712414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2580262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1281585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1882213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435105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lor backgroun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6" baseline="0">
                <a:solidFill>
                  <a:schemeClr val="bg1"/>
                </a:solidFill>
                <a:latin typeface="+mn-lt"/>
              </a:defRPr>
            </a:lvl1pPr>
            <a:lvl2pPr marL="0" indent="0">
              <a:buFontTx/>
              <a:buNone/>
              <a:defRPr sz="1866" baseline="0">
                <a:latin typeface="Segoe Pro Light"/>
              </a:defRPr>
            </a:lvl2pPr>
            <a:lvl3pPr marL="0" indent="0">
              <a:buFontTx/>
              <a:buNone/>
              <a:defRPr sz="1866" baseline="0">
                <a:latin typeface="Segoe Pro Light"/>
              </a:defRPr>
            </a:lvl3pPr>
            <a:lvl4pPr marL="0" indent="0">
              <a:buFontTx/>
              <a:buNone/>
              <a:defRPr sz="1866" baseline="0">
                <a:latin typeface="Segoe Pro Light"/>
              </a:defRPr>
            </a:lvl4pPr>
            <a:lvl5pPr marL="0" indent="0">
              <a:buFontTx/>
              <a:buNone/>
              <a:defRPr sz="1866" baseline="0">
                <a:latin typeface="Segoe Pro Light"/>
              </a:defRPr>
            </a:lvl5pPr>
          </a:lstStyle>
          <a:p>
            <a:pPr lvl="0"/>
            <a:r>
              <a:rPr lang="en-US" dirty="0" smtClean="0"/>
              <a:t>Click to edit slide content</a:t>
            </a:r>
          </a:p>
        </p:txBody>
      </p:sp>
      <p:sp>
        <p:nvSpPr>
          <p:cNvPr id="5" name="Picture Placeholder 2"/>
          <p:cNvSpPr>
            <a:spLocks noGrp="1"/>
          </p:cNvSpPr>
          <p:nvPr>
            <p:ph type="pic" sz="quarter" idx="17"/>
          </p:nvPr>
        </p:nvSpPr>
        <p:spPr>
          <a:xfrm>
            <a:off x="101600" y="24384"/>
            <a:ext cx="1524000" cy="559816"/>
          </a:xfrm>
        </p:spPr>
        <p:txBody>
          <a:bodyPr/>
          <a:lstStyle>
            <a:lvl1pPr marL="0" indent="0">
              <a:buNone/>
              <a:defRPr/>
            </a:lvl1pPr>
          </a:lstStyle>
          <a:p>
            <a:endParaRPr lang="en-US" dirty="0"/>
          </a:p>
        </p:txBody>
      </p:sp>
    </p:spTree>
    <p:extLst>
      <p:ext uri="{BB962C8B-B14F-4D97-AF65-F5344CB8AC3E}">
        <p14:creationId xmlns:p14="http://schemas.microsoft.com/office/powerpoint/2010/main" val="166372639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94570630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3042823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4432805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628180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6448517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639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1338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39454927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85902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맑은 고딕" panose="020B0503020000020004" pitchFamily="50" charset="-127"/>
              </a:defRPr>
            </a:lvl1pPr>
          </a:lstStyle>
          <a:p>
            <a:pPr lvl="0"/>
            <a:r>
              <a:rPr lang="en-US" dirty="0" smtClean="0"/>
              <a:t>Speaker title</a:t>
            </a:r>
            <a:endParaRPr lang="en-US" dirty="0"/>
          </a:p>
        </p:txBody>
      </p:sp>
    </p:spTree>
    <p:extLst>
      <p:ext uri="{BB962C8B-B14F-4D97-AF65-F5344CB8AC3E}">
        <p14:creationId xmlns:p14="http://schemas.microsoft.com/office/powerpoint/2010/main" val="543298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nchor="ctr"/>
          <a:lstStyle>
            <a:lvl1pPr algn="r">
              <a:buFontTx/>
              <a:buNone/>
              <a:defRPr sz="1866">
                <a:solidFill>
                  <a:srgbClr val="000000"/>
                </a:solidFill>
                <a:latin typeface="+mn-lt"/>
              </a:defRPr>
            </a:lvl1pPr>
          </a:lstStyle>
          <a:p>
            <a:r>
              <a:rPr lang="en-US" dirty="0" smtClean="0"/>
              <a:t>Drag picture to placeholder or click icon to add</a:t>
            </a:r>
            <a:endParaRPr lang="en-US" dirty="0"/>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91440" tIns="91440">
            <a:normAutofit/>
          </a:bodyPr>
          <a:lstStyle>
            <a:lvl1pPr algn="l">
              <a:defRPr sz="4000">
                <a:latin typeface="Segoe UI Light" pitchFamily="34" charset="0"/>
                <a:cs typeface="Segoe UI Light" pitchFamily="34" charset="0"/>
              </a:defRPr>
            </a:lvl1pPr>
          </a:lstStyle>
          <a:p>
            <a:pPr lvl="0"/>
            <a:r>
              <a:rPr lang="en-US" dirty="0" smtClean="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91440" tIns="91440">
            <a:normAutofit/>
          </a:bodyPr>
          <a:lstStyle>
            <a:lvl1pPr marL="0" indent="0">
              <a:lnSpc>
                <a:spcPct val="100000"/>
              </a:lnSpc>
              <a:buFontTx/>
              <a:buNone/>
              <a:defRPr sz="1866" baseline="0">
                <a:solidFill>
                  <a:schemeClr val="tx1"/>
                </a:solidFill>
                <a:latin typeface="+mn-lt"/>
              </a:defRPr>
            </a:lvl1pPr>
            <a:lvl2pPr marL="0" indent="0">
              <a:buFontTx/>
              <a:buNone/>
              <a:defRPr sz="1866" baseline="0">
                <a:latin typeface="Segoe Pro Light"/>
              </a:defRPr>
            </a:lvl2pPr>
            <a:lvl3pPr marL="0" indent="0">
              <a:buFontTx/>
              <a:buNone/>
              <a:defRPr sz="1866" baseline="0">
                <a:latin typeface="Segoe Pro Light"/>
              </a:defRPr>
            </a:lvl3pPr>
            <a:lvl4pPr marL="0" indent="0">
              <a:buFontTx/>
              <a:buNone/>
              <a:defRPr sz="1866" baseline="0">
                <a:latin typeface="Segoe Pro Light"/>
              </a:defRPr>
            </a:lvl4pPr>
            <a:lvl5pPr marL="0" indent="0">
              <a:buFontTx/>
              <a:buNone/>
              <a:defRPr sz="1866" baseline="0">
                <a:latin typeface="Segoe Pro Light"/>
              </a:defRPr>
            </a:lvl5pPr>
          </a:lstStyle>
          <a:p>
            <a:pPr lvl="0"/>
            <a:r>
              <a:rPr lang="en-US" dirty="0" smtClean="0"/>
              <a:t>Click to edit slide content</a:t>
            </a:r>
          </a:p>
        </p:txBody>
      </p:sp>
      <p:sp>
        <p:nvSpPr>
          <p:cNvPr id="3" name="Picture Placeholder 2"/>
          <p:cNvSpPr>
            <a:spLocks noGrp="1"/>
          </p:cNvSpPr>
          <p:nvPr>
            <p:ph type="pic" sz="quarter" idx="17"/>
          </p:nvPr>
        </p:nvSpPr>
        <p:spPr>
          <a:xfrm>
            <a:off x="0" y="0"/>
            <a:ext cx="1219200" cy="1219200"/>
          </a:xfrm>
        </p:spPr>
        <p:txBody>
          <a:bodyPr/>
          <a:lstStyle>
            <a:lvl1pPr marL="0" indent="0">
              <a:buNone/>
              <a:defRPr>
                <a:solidFill>
                  <a:srgbClr val="000000"/>
                </a:solidFill>
              </a:defRPr>
            </a:lvl1pPr>
          </a:lstStyle>
          <a:p>
            <a:endParaRPr lang="en-US" dirty="0"/>
          </a:p>
        </p:txBody>
      </p:sp>
      <p:sp>
        <p:nvSpPr>
          <p:cNvPr id="6" name="Picture Placeholder 2"/>
          <p:cNvSpPr>
            <a:spLocks noGrp="1"/>
          </p:cNvSpPr>
          <p:nvPr>
            <p:ph type="pic" sz="quarter" idx="18"/>
          </p:nvPr>
        </p:nvSpPr>
        <p:spPr>
          <a:xfrm>
            <a:off x="10668001" y="0"/>
            <a:ext cx="1524000" cy="559816"/>
          </a:xfrm>
        </p:spPr>
        <p:txBody>
          <a:bodyPr/>
          <a:lstStyle>
            <a:lvl1pPr marL="0" indent="0">
              <a:buNone/>
              <a:defRPr>
                <a:solidFill>
                  <a:srgbClr val="000000"/>
                </a:solidFill>
              </a:defRPr>
            </a:lvl1pPr>
          </a:lstStyle>
          <a:p>
            <a:endParaRPr lang="en-US" dirty="0"/>
          </a:p>
        </p:txBody>
      </p:sp>
    </p:spTree>
    <p:extLst>
      <p:ext uri="{BB962C8B-B14F-4D97-AF65-F5344CB8AC3E}">
        <p14:creationId xmlns:p14="http://schemas.microsoft.com/office/powerpoint/2010/main" val="80551166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latinLnBrk="0"/>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맑은 고딕" panose="020B0503020000020004" pitchFamily="50" charset="-127"/>
              </a:defRPr>
            </a:lvl1pPr>
          </a:lstStyle>
          <a:p>
            <a:pPr lvl="0"/>
            <a:r>
              <a:rPr lang="en-US" dirty="0" smtClean="0"/>
              <a:t>Speaker title</a:t>
            </a:r>
            <a:endParaRPr lang="en-US" dirty="0"/>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latinLnBrk="0">
              <a:lnSpc>
                <a:spcPct val="90000"/>
              </a:lnSpc>
              <a:spcBef>
                <a:spcPct val="0"/>
              </a:spcBef>
              <a:spcAft>
                <a:spcPct val="0"/>
              </a:spcAft>
              <a:defRPr/>
            </a:pPr>
            <a:endParaRPr lang="en-US" sz="1961" kern="0" spc="-49" smtClean="0">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677822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맑은 고딕" panose="020B0503020000020004" pitchFamily="50" charset="-127"/>
              </a:defRPr>
            </a:lvl1pPr>
          </a:lstStyle>
          <a:p>
            <a:pPr lvl="0"/>
            <a:r>
              <a:rPr lang="en-US" dirty="0" smtClean="0"/>
              <a:t>Speaker title</a:t>
            </a:r>
            <a:endParaRPr lang="en-US" dirty="0"/>
          </a:p>
        </p:txBody>
      </p:sp>
    </p:spTree>
    <p:extLst>
      <p:ext uri="{BB962C8B-B14F-4D97-AF65-F5344CB8AC3E}">
        <p14:creationId xmlns:p14="http://schemas.microsoft.com/office/powerpoint/2010/main" val="995342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6863998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맑은 고딕" panose="020B0503020000020004" pitchFamily="50" charset="-127"/>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0379608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맑은 고딕" panose="020B0503020000020004" pitchFamily="50" charset="-127"/>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2351780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맑은 고딕" panose="020B0503020000020004" pitchFamily="50" charset="-127"/>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76754055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맑은 고딕" panose="020B0503020000020004" pitchFamily="50" charset="-127"/>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맑은 고딕" panose="020B0503020000020004" pitchFamily="50" charset="-127"/>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198367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맑은 고딕" panose="020B0503020000020004" pitchFamily="50" charset="-127"/>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맑은 고딕" panose="020B0503020000020004" pitchFamily="50" charset="-127"/>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560643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맑은 고딕" panose="020B0503020000020004" pitchFamily="50" charset="-127"/>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8945490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3719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34" Type="http://schemas.openxmlformats.org/officeDocument/2006/relationships/theme" Target="../theme/theme1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3.xml"/><Relationship Id="rId7" Type="http://schemas.openxmlformats.org/officeDocument/2006/relationships/image" Target="../media/image6.png"/><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theme" Target="../theme/theme11.xml"/><Relationship Id="rId5" Type="http://schemas.openxmlformats.org/officeDocument/2006/relationships/slideLayout" Target="../slideLayouts/slideLayout255.xml"/><Relationship Id="rId4" Type="http://schemas.openxmlformats.org/officeDocument/2006/relationships/slideLayout" Target="../slideLayouts/slideLayout25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46" Type="http://schemas.openxmlformats.org/officeDocument/2006/relationships/slideLayout" Target="../slideLayouts/slideLayout5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41" Type="http://schemas.openxmlformats.org/officeDocument/2006/relationships/slideLayout" Target="../slideLayouts/slideLayout47.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6.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3.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image" Target="../media/image11.pn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5.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10"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theme" Target="../theme/theme7.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theme" Target="../theme/theme8.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image" Target="../media/image11.png"/><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theme" Target="../theme/theme9.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 y="365128"/>
            <a:ext cx="11567160" cy="418645"/>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Text Placeholder 2"/>
          <p:cNvSpPr>
            <a:spLocks noGrp="1"/>
          </p:cNvSpPr>
          <p:nvPr>
            <p:ph type="body" idx="1"/>
          </p:nvPr>
        </p:nvSpPr>
        <p:spPr>
          <a:xfrm>
            <a:off x="312420" y="1212981"/>
            <a:ext cx="11567160" cy="5197150"/>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extLst>
      <p:ext uri="{BB962C8B-B14F-4D97-AF65-F5344CB8AC3E}">
        <p14:creationId xmlns:p14="http://schemas.microsoft.com/office/powerpoint/2010/main" val="341500662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iming>
    <p:tnLst>
      <p:par>
        <p:cTn id="1" dur="indefinite" restart="never" nodeType="tmRoot"/>
      </p:par>
    </p:tnLst>
  </p:timing>
  <p:txStyles>
    <p:titleStyle>
      <a:lvl1pPr algn="l" defTabSz="914400" rtl="0" eaLnBrk="1" latinLnBrk="1" hangingPunct="1">
        <a:spcBef>
          <a:spcPct val="0"/>
        </a:spcBef>
        <a:buNone/>
        <a:defRPr sz="2000" b="1" kern="1200">
          <a:solidFill>
            <a:schemeClr val="tx1"/>
          </a:solidFill>
          <a:latin typeface="+mj-lt"/>
          <a:ea typeface="+mj-ea"/>
          <a:cs typeface="+mj-cs"/>
        </a:defRPr>
      </a:lvl1pPr>
    </p:titleStyle>
    <p:body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541338" indent="-271463"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801688" indent="-260350" algn="l" defTabSz="914400" rtl="0" eaLnBrk="1" latinLnBrk="1" hangingPunct="1">
        <a:lnSpc>
          <a:spcPct val="100000"/>
        </a:lnSpc>
        <a:spcBef>
          <a:spcPct val="30000"/>
        </a:spcBef>
        <a:buFont typeface="Wingdings" panose="05000000000000000000" pitchFamily="2" charset="2"/>
        <a:buChar char="§"/>
        <a:defRPr sz="1100" kern="1200">
          <a:solidFill>
            <a:schemeClr val="tx1"/>
          </a:solidFill>
          <a:latin typeface="+mn-lt"/>
          <a:ea typeface="+mn-ea"/>
          <a:cs typeface="+mn-cs"/>
        </a:defRPr>
      </a:lvl3pPr>
      <a:lvl4pPr marL="989013" indent="-18732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4pPr>
      <a:lvl5pPr marL="1258888" indent="-26987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01762954"/>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12739" y="365126"/>
            <a:ext cx="11566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Text Placeholder 2"/>
          <p:cNvSpPr>
            <a:spLocks noGrp="1"/>
          </p:cNvSpPr>
          <p:nvPr>
            <p:ph type="body" idx="1"/>
          </p:nvPr>
        </p:nvSpPr>
        <p:spPr bwMode="auto">
          <a:xfrm>
            <a:off x="312739" y="1212851"/>
            <a:ext cx="11566525"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pic>
        <p:nvPicPr>
          <p:cNvPr id="1028" name="Picture 2" descr="E:\LaptopBackup\SDVFiles\WAMPM\Customers\McKesson\WinAzure_rgb_Cyan_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600" y="6494464"/>
            <a:ext cx="1414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100211"/>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Lst>
  <p:timing>
    <p:tnLst>
      <p:par>
        <p:cTn id="1" dur="indefinite" restart="never" nodeType="tmRoot"/>
      </p:par>
    </p:tnLst>
  </p:timing>
  <p:txStyles>
    <p:titleStyle>
      <a:lvl1pPr algn="l" rtl="0" fontAlgn="base" latinLnBrk="1">
        <a:spcBef>
          <a:spcPct val="0"/>
        </a:spcBef>
        <a:spcAft>
          <a:spcPct val="0"/>
        </a:spcAft>
        <a:defRPr sz="2400" b="1" kern="1200">
          <a:solidFill>
            <a:schemeClr val="tx1"/>
          </a:solidFill>
          <a:latin typeface="+mj-lt"/>
          <a:ea typeface="+mj-ea"/>
          <a:cs typeface="+mj-cs"/>
        </a:defRPr>
      </a:lvl1pPr>
      <a:lvl2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2pPr>
      <a:lvl3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3pPr>
      <a:lvl4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4pPr>
      <a:lvl5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5pPr>
      <a:lvl6pPr marL="457112"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6pPr>
      <a:lvl7pPr marL="914225"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7pPr>
      <a:lvl8pPr marL="1371337"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8pPr>
      <a:lvl9pPr marL="1828449"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9pPr>
    </p:titleStyle>
    <p:bodyStyle>
      <a:lvl1pPr marL="269824" indent="-269824" algn="l" rtl="0" fontAlgn="base" latinLnBrk="1">
        <a:lnSpc>
          <a:spcPct val="90000"/>
        </a:lnSpc>
        <a:spcBef>
          <a:spcPct val="30000"/>
        </a:spcBef>
        <a:spcAft>
          <a:spcPct val="0"/>
        </a:spcAft>
        <a:buFont typeface="Segoe UI" panose="020B0502040204020203" pitchFamily="34" charset="0"/>
        <a:buChar char="●"/>
        <a:defRPr sz="1600" kern="1200">
          <a:solidFill>
            <a:schemeClr val="tx1"/>
          </a:solidFill>
          <a:latin typeface="+mn-lt"/>
          <a:ea typeface="+mn-ea"/>
          <a:cs typeface="+mn-cs"/>
        </a:defRPr>
      </a:lvl1pPr>
      <a:lvl2pPr marL="541234" indent="-271411" algn="l" rtl="0" fontAlgn="base" latinLnBrk="1">
        <a:spcBef>
          <a:spcPct val="30000"/>
        </a:spcBef>
        <a:spcAft>
          <a:spcPct val="0"/>
        </a:spcAft>
        <a:buFont typeface="Segoe UI" panose="020B0502040204020203" pitchFamily="34" charset="0"/>
        <a:buChar char="−"/>
        <a:defRPr sz="1400" kern="1200">
          <a:solidFill>
            <a:schemeClr val="tx1"/>
          </a:solidFill>
          <a:latin typeface="+mn-lt"/>
          <a:ea typeface="+mn-ea"/>
          <a:cs typeface="+mn-cs"/>
        </a:defRPr>
      </a:lvl2pPr>
      <a:lvl3pPr marL="801534" indent="-260300" algn="l" rtl="0" fontAlgn="base" latinLnBrk="1">
        <a:spcBef>
          <a:spcPct val="30000"/>
        </a:spcBef>
        <a:spcAft>
          <a:spcPct val="0"/>
        </a:spcAft>
        <a:buFont typeface="Wingdings" panose="05000000000000000000" pitchFamily="2" charset="2"/>
        <a:buChar char="§"/>
        <a:defRPr sz="1200" kern="1200">
          <a:solidFill>
            <a:schemeClr val="tx1"/>
          </a:solidFill>
          <a:latin typeface="+mn-lt"/>
          <a:ea typeface="+mn-ea"/>
          <a:cs typeface="+mn-cs"/>
        </a:defRPr>
      </a:lvl3pPr>
      <a:lvl4pPr marL="988823" indent="-187289" algn="l" rtl="0" fontAlgn="base" latinLnBrk="1">
        <a:spcBef>
          <a:spcPct val="30000"/>
        </a:spcBef>
        <a:spcAft>
          <a:spcPct val="0"/>
        </a:spcAft>
        <a:buFont typeface="Arial" panose="020B0604020202020204" pitchFamily="34" charset="0"/>
        <a:buChar char="•"/>
        <a:defRPr sz="1100" kern="1200">
          <a:solidFill>
            <a:schemeClr val="tx1"/>
          </a:solidFill>
          <a:latin typeface="+mn-lt"/>
          <a:ea typeface="+mn-ea"/>
          <a:cs typeface="+mn-cs"/>
        </a:defRPr>
      </a:lvl4pPr>
      <a:lvl5pPr marL="1258646" indent="-269824" algn="l" rtl="0" fontAlgn="base" latinLnBrk="1">
        <a:spcBef>
          <a:spcPct val="30000"/>
        </a:spcBef>
        <a:spcAft>
          <a:spcPct val="0"/>
        </a:spcAft>
        <a:buFont typeface="Arial" panose="020B0604020202020204" pitchFamily="34" charset="0"/>
        <a:buChar char="•"/>
        <a:defRPr sz="1100" kern="1200">
          <a:solidFill>
            <a:schemeClr val="tx1"/>
          </a:solidFill>
          <a:latin typeface="+mn-lt"/>
          <a:ea typeface="+mn-ea"/>
          <a:cs typeface="+mn-cs"/>
        </a:defRPr>
      </a:lvl5pPr>
      <a:lvl6pPr marL="2514118"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225" rtl="0" eaLnBrk="1" latinLnBrk="1" hangingPunct="1">
        <a:defRPr sz="1800" kern="1200">
          <a:solidFill>
            <a:schemeClr val="tx1"/>
          </a:solidFill>
          <a:latin typeface="+mn-lt"/>
          <a:ea typeface="+mn-ea"/>
          <a:cs typeface="+mn-cs"/>
        </a:defRPr>
      </a:lvl1pPr>
      <a:lvl2pPr marL="457112" algn="l" defTabSz="914225" rtl="0" eaLnBrk="1" latinLnBrk="1" hangingPunct="1">
        <a:defRPr sz="1800" kern="1200">
          <a:solidFill>
            <a:schemeClr val="tx1"/>
          </a:solidFill>
          <a:latin typeface="+mn-lt"/>
          <a:ea typeface="+mn-ea"/>
          <a:cs typeface="+mn-cs"/>
        </a:defRPr>
      </a:lvl2pPr>
      <a:lvl3pPr marL="914225" algn="l" defTabSz="914225" rtl="0" eaLnBrk="1" latinLnBrk="1" hangingPunct="1">
        <a:defRPr sz="1800" kern="1200">
          <a:solidFill>
            <a:schemeClr val="tx1"/>
          </a:solidFill>
          <a:latin typeface="+mn-lt"/>
          <a:ea typeface="+mn-ea"/>
          <a:cs typeface="+mn-cs"/>
        </a:defRPr>
      </a:lvl3pPr>
      <a:lvl4pPr marL="1371337" algn="l" defTabSz="914225" rtl="0" eaLnBrk="1" latinLnBrk="1" hangingPunct="1">
        <a:defRPr sz="1800" kern="1200">
          <a:solidFill>
            <a:schemeClr val="tx1"/>
          </a:solidFill>
          <a:latin typeface="+mn-lt"/>
          <a:ea typeface="+mn-ea"/>
          <a:cs typeface="+mn-cs"/>
        </a:defRPr>
      </a:lvl4pPr>
      <a:lvl5pPr marL="1828449" algn="l" defTabSz="914225" rtl="0" eaLnBrk="1" latinLnBrk="1" hangingPunct="1">
        <a:defRPr sz="1800" kern="1200">
          <a:solidFill>
            <a:schemeClr val="tx1"/>
          </a:solidFill>
          <a:latin typeface="+mn-lt"/>
          <a:ea typeface="+mn-ea"/>
          <a:cs typeface="+mn-cs"/>
        </a:defRPr>
      </a:lvl5pPr>
      <a:lvl6pPr marL="2285561" algn="l" defTabSz="914225" rtl="0" eaLnBrk="1" latinLnBrk="1" hangingPunct="1">
        <a:defRPr sz="1800" kern="1200">
          <a:solidFill>
            <a:schemeClr val="tx1"/>
          </a:solidFill>
          <a:latin typeface="+mn-lt"/>
          <a:ea typeface="+mn-ea"/>
          <a:cs typeface="+mn-cs"/>
        </a:defRPr>
      </a:lvl6pPr>
      <a:lvl7pPr marL="2742674" algn="l" defTabSz="914225" rtl="0" eaLnBrk="1" latinLnBrk="1" hangingPunct="1">
        <a:defRPr sz="1800" kern="1200">
          <a:solidFill>
            <a:schemeClr val="tx1"/>
          </a:solidFill>
          <a:latin typeface="+mn-lt"/>
          <a:ea typeface="+mn-ea"/>
          <a:cs typeface="+mn-cs"/>
        </a:defRPr>
      </a:lvl7pPr>
      <a:lvl8pPr marL="3199785" algn="l" defTabSz="914225" rtl="0" eaLnBrk="1" latinLnBrk="1" hangingPunct="1">
        <a:defRPr sz="1800" kern="1200">
          <a:solidFill>
            <a:schemeClr val="tx1"/>
          </a:solidFill>
          <a:latin typeface="+mn-lt"/>
          <a:ea typeface="+mn-ea"/>
          <a:cs typeface="+mn-cs"/>
        </a:defRPr>
      </a:lvl8pPr>
      <a:lvl9pPr marL="3656897" algn="l" defTabSz="914225"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2"/>
            <a:ext cx="10972800" cy="4525963"/>
          </a:xfrm>
          <a:prstGeom prst="rect">
            <a:avLst/>
          </a:prstGeom>
        </p:spPr>
        <p:txBody>
          <a:bodyPr vert="horz" lIns="182880" tIns="13716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pPr defTabSz="609468" latinLnBrk="0">
              <a:defRPr/>
            </a:pPr>
            <a:fld id="{74A398B2-5A34-1A4A-811E-F4027282568C}" type="slidenum">
              <a:rPr lang="en-US" smtClean="0">
                <a:solidFill>
                  <a:srgbClr val="FFFFFF">
                    <a:tint val="75000"/>
                  </a:srgbClr>
                </a:solidFill>
              </a:rPr>
              <a:pPr defTabSz="609468" latinLnBrk="0">
                <a:defRPr/>
              </a:pPr>
              <a:t>‹#›</a:t>
            </a:fld>
            <a:endParaRPr lang="en-US">
              <a:solidFill>
                <a:srgbClr val="FFFFFF">
                  <a:tint val="75000"/>
                </a:srgbClr>
              </a:solidFill>
            </a:endParaRPr>
          </a:p>
        </p:txBody>
      </p:sp>
    </p:spTree>
    <p:extLst>
      <p:ext uri="{BB962C8B-B14F-4D97-AF65-F5344CB8AC3E}">
        <p14:creationId xmlns:p14="http://schemas.microsoft.com/office/powerpoint/2010/main" val="1375848075"/>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0" r:id="rId26"/>
    <p:sldLayoutId id="2147483701" r:id="rId27"/>
    <p:sldLayoutId id="2147483702" r:id="rId28"/>
    <p:sldLayoutId id="2147483703" r:id="rId29"/>
    <p:sldLayoutId id="2147483704" r:id="rId30"/>
    <p:sldLayoutId id="2147483705" r:id="rId31"/>
    <p:sldLayoutId id="2147483706"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57" r:id="rId48"/>
  </p:sldLayoutIdLst>
  <p:timing>
    <p:tnLst>
      <p:par>
        <p:cTn id="1" dur="indefinite" restart="never" nodeType="tmRoot"/>
      </p:par>
    </p:tnLst>
  </p:timing>
  <p:hf hdr="0" ftr="0"/>
  <p:txStyles>
    <p:titleStyle>
      <a:lvl1pPr eaLnBrk="1" hangingPunct="1">
        <a:defRPr sz="2666" kern="800">
          <a:solidFill>
            <a:schemeClr val="tx1"/>
          </a:solidFill>
          <a:latin typeface="+mn-lt"/>
          <a:cs typeface="Segoe UI Light"/>
        </a:defRPr>
      </a:lvl1pPr>
    </p:titleStyle>
    <p:bodyStyle>
      <a:lvl1pPr marL="380917" indent="-380917" eaLnBrk="1" hangingPunct="1">
        <a:lnSpc>
          <a:spcPct val="120000"/>
        </a:lnSpc>
        <a:buFont typeface="Arial" panose="020B0604020202020204" pitchFamily="34" charset="0"/>
        <a:buChar char="•"/>
        <a:defRPr sz="1866" kern="800">
          <a:solidFill>
            <a:srgbClr val="FFFFFF"/>
          </a:solidFill>
          <a:latin typeface="+mn-lt"/>
          <a:cs typeface="Segoe UI Light"/>
        </a:defRPr>
      </a:lvl1pPr>
      <a:lvl2pPr marL="759719" indent="-380917" eaLnBrk="1" hangingPunct="1">
        <a:lnSpc>
          <a:spcPct val="120000"/>
        </a:lnSpc>
        <a:buFont typeface="Arial" panose="020B0604020202020204" pitchFamily="34" charset="0"/>
        <a:buChar char="•"/>
        <a:defRPr sz="1866" kern="800">
          <a:solidFill>
            <a:srgbClr val="FFFFFF"/>
          </a:solidFill>
          <a:latin typeface="+mn-lt"/>
          <a:cs typeface="Segoe UI Light"/>
        </a:defRPr>
      </a:lvl2pPr>
      <a:lvl3pPr marL="1144869" indent="-380917" eaLnBrk="1" hangingPunct="1">
        <a:lnSpc>
          <a:spcPct val="120000"/>
        </a:lnSpc>
        <a:buFont typeface="Arial" panose="020B0604020202020204" pitchFamily="34" charset="0"/>
        <a:buChar char="•"/>
        <a:defRPr sz="1866" kern="800">
          <a:solidFill>
            <a:srgbClr val="FFFFFF"/>
          </a:solidFill>
          <a:latin typeface="+mn-lt"/>
          <a:cs typeface="Segoe UI Light"/>
        </a:defRPr>
      </a:lvl3pPr>
      <a:lvl4pPr marL="1521554" indent="-380917" eaLnBrk="1" hangingPunct="1">
        <a:lnSpc>
          <a:spcPct val="120000"/>
        </a:lnSpc>
        <a:buFont typeface="Arial" panose="020B0604020202020204" pitchFamily="34" charset="0"/>
        <a:buChar char="•"/>
        <a:defRPr sz="1866" kern="800">
          <a:solidFill>
            <a:srgbClr val="FFFFFF"/>
          </a:solidFill>
          <a:latin typeface="+mn-lt"/>
          <a:cs typeface="Segoe UI Light"/>
        </a:defRPr>
      </a:lvl4pPr>
      <a:lvl5pPr marL="1906704" indent="-380917" eaLnBrk="1" hangingPunct="1">
        <a:lnSpc>
          <a:spcPct val="120000"/>
        </a:lnSpc>
        <a:buFont typeface="Arial" panose="020B0604020202020204" pitchFamily="34" charset="0"/>
        <a:buChar char="•"/>
        <a:defRPr sz="1866" kern="800">
          <a:solidFill>
            <a:srgbClr val="FFFFFF"/>
          </a:solidFill>
          <a:latin typeface="+mn-lt"/>
          <a:cs typeface="Segoe UI Light"/>
        </a:defRPr>
      </a:lvl5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12739" y="365126"/>
            <a:ext cx="11566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Text Placeholder 2"/>
          <p:cNvSpPr>
            <a:spLocks noGrp="1"/>
          </p:cNvSpPr>
          <p:nvPr>
            <p:ph type="body" idx="1"/>
          </p:nvPr>
        </p:nvSpPr>
        <p:spPr bwMode="auto">
          <a:xfrm>
            <a:off x="312739" y="1212851"/>
            <a:ext cx="11566525"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pic>
        <p:nvPicPr>
          <p:cNvPr id="1028" name="Picture 2" descr="E:\LaptopBackup\SDVFiles\WAMPM\Customers\McKesson\WinAzure_rgb_Cyan_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600" y="6494464"/>
            <a:ext cx="1414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00498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p:timing>
    <p:tnLst>
      <p:par>
        <p:cTn id="1" dur="indefinite" restart="never" nodeType="tmRoot"/>
      </p:par>
    </p:tnLst>
  </p:timing>
  <p:txStyles>
    <p:titleStyle>
      <a:lvl1pPr algn="l" rtl="0" fontAlgn="base" latinLnBrk="1">
        <a:spcBef>
          <a:spcPct val="0"/>
        </a:spcBef>
        <a:spcAft>
          <a:spcPct val="0"/>
        </a:spcAft>
        <a:defRPr sz="2400" b="1" kern="1200">
          <a:solidFill>
            <a:schemeClr val="tx1"/>
          </a:solidFill>
          <a:latin typeface="+mj-lt"/>
          <a:ea typeface="+mj-ea"/>
          <a:cs typeface="+mj-cs"/>
        </a:defRPr>
      </a:lvl1pPr>
      <a:lvl2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2pPr>
      <a:lvl3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3pPr>
      <a:lvl4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4pPr>
      <a:lvl5pPr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5pPr>
      <a:lvl6pPr marL="457112"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6pPr>
      <a:lvl7pPr marL="914225"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7pPr>
      <a:lvl8pPr marL="1371337"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8pPr>
      <a:lvl9pPr marL="1828449" algn="l" rtl="0" fontAlgn="base" latinLnBrk="1">
        <a:spcBef>
          <a:spcPct val="0"/>
        </a:spcBef>
        <a:spcAft>
          <a:spcPct val="0"/>
        </a:spcAft>
        <a:defRPr sz="2400" b="1">
          <a:solidFill>
            <a:schemeClr val="tx1"/>
          </a:solidFill>
          <a:latin typeface="Segoe WP Light" panose="020B0502040204020203" pitchFamily="34" charset="0"/>
          <a:ea typeface="맑은 고딕" panose="020B0503020000020004" pitchFamily="50" charset="-127"/>
        </a:defRPr>
      </a:lvl9pPr>
    </p:titleStyle>
    <p:bodyStyle>
      <a:lvl1pPr marL="269824" indent="-269824" algn="l" rtl="0" fontAlgn="base" latinLnBrk="1">
        <a:lnSpc>
          <a:spcPct val="90000"/>
        </a:lnSpc>
        <a:spcBef>
          <a:spcPct val="30000"/>
        </a:spcBef>
        <a:spcAft>
          <a:spcPct val="0"/>
        </a:spcAft>
        <a:buFont typeface="Segoe UI" panose="020B0502040204020203" pitchFamily="34" charset="0"/>
        <a:buChar char="●"/>
        <a:defRPr sz="1600" kern="1200">
          <a:solidFill>
            <a:schemeClr val="tx1"/>
          </a:solidFill>
          <a:latin typeface="+mn-lt"/>
          <a:ea typeface="+mn-ea"/>
          <a:cs typeface="+mn-cs"/>
        </a:defRPr>
      </a:lvl1pPr>
      <a:lvl2pPr marL="541234" indent="-271411" algn="l" rtl="0" fontAlgn="base" latinLnBrk="1">
        <a:spcBef>
          <a:spcPct val="30000"/>
        </a:spcBef>
        <a:spcAft>
          <a:spcPct val="0"/>
        </a:spcAft>
        <a:buFont typeface="Segoe UI" panose="020B0502040204020203" pitchFamily="34" charset="0"/>
        <a:buChar char="−"/>
        <a:defRPr sz="1400" kern="1200">
          <a:solidFill>
            <a:schemeClr val="tx1"/>
          </a:solidFill>
          <a:latin typeface="+mn-lt"/>
          <a:ea typeface="+mn-ea"/>
          <a:cs typeface="+mn-cs"/>
        </a:defRPr>
      </a:lvl2pPr>
      <a:lvl3pPr marL="801534" indent="-260300" algn="l" rtl="0" fontAlgn="base" latinLnBrk="1">
        <a:spcBef>
          <a:spcPct val="30000"/>
        </a:spcBef>
        <a:spcAft>
          <a:spcPct val="0"/>
        </a:spcAft>
        <a:buFont typeface="Wingdings" panose="05000000000000000000" pitchFamily="2" charset="2"/>
        <a:buChar char="§"/>
        <a:defRPr sz="1200" kern="1200">
          <a:solidFill>
            <a:schemeClr val="tx1"/>
          </a:solidFill>
          <a:latin typeface="+mn-lt"/>
          <a:ea typeface="+mn-ea"/>
          <a:cs typeface="+mn-cs"/>
        </a:defRPr>
      </a:lvl3pPr>
      <a:lvl4pPr marL="988823" indent="-187289" algn="l" rtl="0" fontAlgn="base" latinLnBrk="1">
        <a:spcBef>
          <a:spcPct val="30000"/>
        </a:spcBef>
        <a:spcAft>
          <a:spcPct val="0"/>
        </a:spcAft>
        <a:buFont typeface="Arial" panose="020B0604020202020204" pitchFamily="34" charset="0"/>
        <a:buChar char="•"/>
        <a:defRPr sz="1100" kern="1200">
          <a:solidFill>
            <a:schemeClr val="tx1"/>
          </a:solidFill>
          <a:latin typeface="+mn-lt"/>
          <a:ea typeface="+mn-ea"/>
          <a:cs typeface="+mn-cs"/>
        </a:defRPr>
      </a:lvl4pPr>
      <a:lvl5pPr marL="1258646" indent="-269824" algn="l" rtl="0" fontAlgn="base" latinLnBrk="1">
        <a:spcBef>
          <a:spcPct val="30000"/>
        </a:spcBef>
        <a:spcAft>
          <a:spcPct val="0"/>
        </a:spcAft>
        <a:buFont typeface="Arial" panose="020B0604020202020204" pitchFamily="34" charset="0"/>
        <a:buChar char="•"/>
        <a:defRPr sz="1100" kern="1200">
          <a:solidFill>
            <a:schemeClr val="tx1"/>
          </a:solidFill>
          <a:latin typeface="+mn-lt"/>
          <a:ea typeface="+mn-ea"/>
          <a:cs typeface="+mn-cs"/>
        </a:defRPr>
      </a:lvl5pPr>
      <a:lvl6pPr marL="2514118"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225" rtl="0" eaLnBrk="1" latinLnBrk="1" hangingPunct="1">
        <a:defRPr sz="1800" kern="1200">
          <a:solidFill>
            <a:schemeClr val="tx1"/>
          </a:solidFill>
          <a:latin typeface="+mn-lt"/>
          <a:ea typeface="+mn-ea"/>
          <a:cs typeface="+mn-cs"/>
        </a:defRPr>
      </a:lvl1pPr>
      <a:lvl2pPr marL="457112" algn="l" defTabSz="914225" rtl="0" eaLnBrk="1" latinLnBrk="1" hangingPunct="1">
        <a:defRPr sz="1800" kern="1200">
          <a:solidFill>
            <a:schemeClr val="tx1"/>
          </a:solidFill>
          <a:latin typeface="+mn-lt"/>
          <a:ea typeface="+mn-ea"/>
          <a:cs typeface="+mn-cs"/>
        </a:defRPr>
      </a:lvl2pPr>
      <a:lvl3pPr marL="914225" algn="l" defTabSz="914225" rtl="0" eaLnBrk="1" latinLnBrk="1" hangingPunct="1">
        <a:defRPr sz="1800" kern="1200">
          <a:solidFill>
            <a:schemeClr val="tx1"/>
          </a:solidFill>
          <a:latin typeface="+mn-lt"/>
          <a:ea typeface="+mn-ea"/>
          <a:cs typeface="+mn-cs"/>
        </a:defRPr>
      </a:lvl3pPr>
      <a:lvl4pPr marL="1371337" algn="l" defTabSz="914225" rtl="0" eaLnBrk="1" latinLnBrk="1" hangingPunct="1">
        <a:defRPr sz="1800" kern="1200">
          <a:solidFill>
            <a:schemeClr val="tx1"/>
          </a:solidFill>
          <a:latin typeface="+mn-lt"/>
          <a:ea typeface="+mn-ea"/>
          <a:cs typeface="+mn-cs"/>
        </a:defRPr>
      </a:lvl4pPr>
      <a:lvl5pPr marL="1828449" algn="l" defTabSz="914225" rtl="0" eaLnBrk="1" latinLnBrk="1" hangingPunct="1">
        <a:defRPr sz="1800" kern="1200">
          <a:solidFill>
            <a:schemeClr val="tx1"/>
          </a:solidFill>
          <a:latin typeface="+mn-lt"/>
          <a:ea typeface="+mn-ea"/>
          <a:cs typeface="+mn-cs"/>
        </a:defRPr>
      </a:lvl5pPr>
      <a:lvl6pPr marL="2285561" algn="l" defTabSz="914225" rtl="0" eaLnBrk="1" latinLnBrk="1" hangingPunct="1">
        <a:defRPr sz="1800" kern="1200">
          <a:solidFill>
            <a:schemeClr val="tx1"/>
          </a:solidFill>
          <a:latin typeface="+mn-lt"/>
          <a:ea typeface="+mn-ea"/>
          <a:cs typeface="+mn-cs"/>
        </a:defRPr>
      </a:lvl6pPr>
      <a:lvl7pPr marL="2742674" algn="l" defTabSz="914225" rtl="0" eaLnBrk="1" latinLnBrk="1" hangingPunct="1">
        <a:defRPr sz="1800" kern="1200">
          <a:solidFill>
            <a:schemeClr val="tx1"/>
          </a:solidFill>
          <a:latin typeface="+mn-lt"/>
          <a:ea typeface="+mn-ea"/>
          <a:cs typeface="+mn-cs"/>
        </a:defRPr>
      </a:lvl7pPr>
      <a:lvl8pPr marL="3199785" algn="l" defTabSz="914225" rtl="0" eaLnBrk="1" latinLnBrk="1" hangingPunct="1">
        <a:defRPr sz="1800" kern="1200">
          <a:solidFill>
            <a:schemeClr val="tx1"/>
          </a:solidFill>
          <a:latin typeface="+mn-lt"/>
          <a:ea typeface="+mn-ea"/>
          <a:cs typeface="+mn-cs"/>
        </a:defRPr>
      </a:lvl8pPr>
      <a:lvl9pPr marL="3656897" algn="l" defTabSz="914225"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453979860"/>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81" r:id="rId28"/>
    <p:sldLayoutId id="214748379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861398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Lst>
  <p:transition>
    <p:fade/>
  </p:transition>
  <p:timing>
    <p:tnLst>
      <p:par>
        <p:cTn id="1" dur="indefinite" restart="never" nodeType="tmRoot"/>
      </p:par>
    </p:tnLst>
  </p:timing>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맑은 고딕" panose="020B0503020000020004" pitchFamily="50" charset="-127"/>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맑은 고딕" panose="020B0503020000020004" pitchFamily="50" charset="-127"/>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5"/>
          <p:cNvSpPr txBox="1">
            <a:spLocks/>
          </p:cNvSpPr>
          <p:nvPr userDrawn="1"/>
        </p:nvSpPr>
        <p:spPr>
          <a:xfrm>
            <a:off x="560798" y="62562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smtClean="0"/>
              <a:t>Microsoft Azure</a:t>
            </a:r>
            <a:endParaRPr lang="en-US" dirty="0"/>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dirty="0">
              <a:solidFill>
                <a:prstClr val="white"/>
              </a:solidFill>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pPr latinLnBrk="0"/>
            <a:fld id="{0D099E2A-118A-4377-8F98-2DF40BCBA9FE}" type="slidenum">
              <a:rPr/>
              <a:pPr latinLnBrk="0"/>
              <a:t>‹#›</a:t>
            </a:fld>
            <a:endParaRPr dirty="0"/>
          </a:p>
        </p:txBody>
      </p:sp>
    </p:spTree>
    <p:extLst>
      <p:ext uri="{BB962C8B-B14F-4D97-AF65-F5344CB8AC3E}">
        <p14:creationId xmlns:p14="http://schemas.microsoft.com/office/powerpoint/2010/main" val="5920147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Lst>
  <p:transition>
    <p:fade/>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latinLnBrk="0"/>
            <a:fld id="{27258FFF-F925-446B-8502-81C933981705}" type="slidenum">
              <a:rPr lang="en-US" altLang="ko-KR" smtClean="0">
                <a:gradFill>
                  <a:gsLst>
                    <a:gs pos="2239">
                      <a:srgbClr val="505050"/>
                    </a:gs>
                    <a:gs pos="11940">
                      <a:srgbClr val="505050"/>
                    </a:gs>
                  </a:gsLst>
                  <a:lin ang="5400000" scaled="0"/>
                </a:gradFill>
              </a:rPr>
              <a:pPr defTabSz="914367" latinLnBrk="0"/>
              <a:t>‹#›</a:t>
            </a:fld>
            <a:endParaRPr lang="en-US" altLang="ko-K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73326720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1"/>
            <a:ext cx="11653520" cy="205203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tx2"/>
                </a:solidFill>
                <a:latin typeface="+mn-lt"/>
                <a:ea typeface="+mn-ea"/>
                <a:cs typeface="+mn-cs"/>
              </a:defRPr>
            </a:lvl1p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tx2"/>
                </a:solidFill>
                <a:latin typeface="+mn-lt"/>
                <a:ea typeface="+mn-ea"/>
                <a:cs typeface="+mn-cs"/>
              </a:defRPr>
            </a:lvl1pPr>
          </a:lstStyle>
          <a:p>
            <a:pPr defTabSz="914321" latinLnBrk="0"/>
            <a:fld id="{27258FFF-F925-446B-8502-81C933981705}" type="slidenum">
              <a:rPr lang="en-US" altLang="ko-KR" smtClean="0">
                <a:solidFill>
                  <a:srgbClr val="505050"/>
                </a:solidFill>
              </a:rPr>
              <a:pPr defTabSz="914321" latinLnBrk="0"/>
              <a:t>‹#›</a:t>
            </a:fld>
            <a:endParaRPr lang="ko-KR" altLang="en-US" dirty="0">
              <a:solidFill>
                <a:srgbClr val="505050"/>
              </a:solidFill>
            </a:endParaRPr>
          </a:p>
        </p:txBody>
      </p:sp>
    </p:spTree>
    <p:extLst>
      <p:ext uri="{BB962C8B-B14F-4D97-AF65-F5344CB8AC3E}">
        <p14:creationId xmlns:p14="http://schemas.microsoft.com/office/powerpoint/2010/main" val="80373474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Lst>
  <p:transition>
    <p:fade/>
  </p:transition>
  <p:timing>
    <p:tnLst>
      <p:par>
        <p:cTn id="1" dur="indefinite" restart="never" nodeType="tmRoot"/>
      </p:par>
    </p:tnLst>
  </p:timing>
  <p:txStyles>
    <p:titleStyle>
      <a:lvl1pPr algn="l" defTabSz="91447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84" marR="0" indent="-336184" algn="l" defTabSz="91447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56" marR="0" indent="-236573" algn="l" defTabSz="91447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427" marR="0" indent="-224122" algn="l" defTabSz="91447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548" marR="0" indent="-224122" algn="l" defTabSz="91447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671" marR="0" indent="-224122" algn="l" defTabSz="91447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792" indent="-228618" algn="l" defTabSz="9144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30" indent="-228618" algn="l" defTabSz="9144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64" indent="-228618" algn="l" defTabSz="9144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500" indent="-228618" algn="l" defTabSz="9144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70" rtl="0" eaLnBrk="1" latinLnBrk="0" hangingPunct="1">
        <a:defRPr sz="1765" kern="1200">
          <a:solidFill>
            <a:schemeClr val="tx1"/>
          </a:solidFill>
          <a:latin typeface="+mn-lt"/>
          <a:ea typeface="+mn-ea"/>
          <a:cs typeface="+mn-cs"/>
        </a:defRPr>
      </a:lvl1pPr>
      <a:lvl2pPr marL="457235" algn="l" defTabSz="914470" rtl="0" eaLnBrk="1" latinLnBrk="0" hangingPunct="1">
        <a:defRPr sz="1765" kern="1200">
          <a:solidFill>
            <a:schemeClr val="tx1"/>
          </a:solidFill>
          <a:latin typeface="+mn-lt"/>
          <a:ea typeface="+mn-ea"/>
          <a:cs typeface="+mn-cs"/>
        </a:defRPr>
      </a:lvl2pPr>
      <a:lvl3pPr marL="914470" algn="l" defTabSz="914470" rtl="0" eaLnBrk="1" latinLnBrk="0" hangingPunct="1">
        <a:defRPr sz="1765" kern="1200">
          <a:solidFill>
            <a:schemeClr val="tx1"/>
          </a:solidFill>
          <a:latin typeface="+mn-lt"/>
          <a:ea typeface="+mn-ea"/>
          <a:cs typeface="+mn-cs"/>
        </a:defRPr>
      </a:lvl3pPr>
      <a:lvl4pPr marL="1371706" algn="l" defTabSz="914470" rtl="0" eaLnBrk="1" latinLnBrk="0" hangingPunct="1">
        <a:defRPr sz="1765" kern="1200">
          <a:solidFill>
            <a:schemeClr val="tx1"/>
          </a:solidFill>
          <a:latin typeface="+mn-lt"/>
          <a:ea typeface="+mn-ea"/>
          <a:cs typeface="+mn-cs"/>
        </a:defRPr>
      </a:lvl4pPr>
      <a:lvl5pPr marL="1828940" algn="l" defTabSz="914470" rtl="0" eaLnBrk="1" latinLnBrk="0" hangingPunct="1">
        <a:defRPr sz="1765" kern="1200">
          <a:solidFill>
            <a:schemeClr val="tx1"/>
          </a:solidFill>
          <a:latin typeface="+mn-lt"/>
          <a:ea typeface="+mn-ea"/>
          <a:cs typeface="+mn-cs"/>
        </a:defRPr>
      </a:lvl5pPr>
      <a:lvl6pPr marL="2286178" algn="l" defTabSz="914470" rtl="0" eaLnBrk="1" latinLnBrk="0" hangingPunct="1">
        <a:defRPr sz="1765" kern="1200">
          <a:solidFill>
            <a:schemeClr val="tx1"/>
          </a:solidFill>
          <a:latin typeface="+mn-lt"/>
          <a:ea typeface="+mn-ea"/>
          <a:cs typeface="+mn-cs"/>
        </a:defRPr>
      </a:lvl6pPr>
      <a:lvl7pPr marL="2743410" algn="l" defTabSz="914470" rtl="0" eaLnBrk="1" latinLnBrk="0" hangingPunct="1">
        <a:defRPr sz="1765" kern="1200">
          <a:solidFill>
            <a:schemeClr val="tx1"/>
          </a:solidFill>
          <a:latin typeface="+mn-lt"/>
          <a:ea typeface="+mn-ea"/>
          <a:cs typeface="+mn-cs"/>
        </a:defRPr>
      </a:lvl7pPr>
      <a:lvl8pPr marL="3200647" algn="l" defTabSz="914470" rtl="0" eaLnBrk="1" latinLnBrk="0" hangingPunct="1">
        <a:defRPr sz="1765" kern="1200">
          <a:solidFill>
            <a:schemeClr val="tx1"/>
          </a:solidFill>
          <a:latin typeface="+mn-lt"/>
          <a:ea typeface="+mn-ea"/>
          <a:cs typeface="+mn-cs"/>
        </a:defRPr>
      </a:lvl8pPr>
      <a:lvl9pPr marL="3657882" algn="l" defTabSz="91447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9976627"/>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69.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9.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32.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notesSlide" Target="../notesSlides/notesSlide16.xml"/><Relationship Id="rId7" Type="http://schemas.openxmlformats.org/officeDocument/2006/relationships/image" Target="../media/image66.emf"/><Relationship Id="rId2" Type="http://schemas.openxmlformats.org/officeDocument/2006/relationships/slideLayout" Target="../slideLayouts/slideLayout56.xml"/><Relationship Id="rId1" Type="http://schemas.openxmlformats.org/officeDocument/2006/relationships/vmlDrawing" Target="../drawings/vmlDrawing3.vml"/><Relationship Id="rId6" Type="http://schemas.openxmlformats.org/officeDocument/2006/relationships/package" Target="../embeddings/Microsoft_Visio_Drawing1.vsdx"/><Relationship Id="rId5" Type="http://schemas.openxmlformats.org/officeDocument/2006/relationships/hyperlink" Target="http://msdn.microsoft.com/en-us/library/dn690124.aspx" TargetMode="External"/><Relationship Id="rId4" Type="http://schemas.openxmlformats.org/officeDocument/2006/relationships/hyperlink" Target="http://msdn.microsoft.com/library/azure/jj156075.aspx" TargetMode="External"/><Relationship Id="rId9" Type="http://schemas.openxmlformats.org/officeDocument/2006/relationships/image" Target="../media/image67.emf"/></Relationships>
</file>

<file path=ppt/slides/_rels/slide26.xml.rels><?xml version="1.0" encoding="UTF-8" standalone="yes"?>
<Relationships xmlns="http://schemas.openxmlformats.org/package/2006/relationships"><Relationship Id="rId3" Type="http://schemas.openxmlformats.org/officeDocument/2006/relationships/hyperlink" Target="http://msdn.microsoft.com/en-us/library/dn133792.aspx" TargetMode="External"/><Relationship Id="rId2" Type="http://schemas.openxmlformats.org/officeDocument/2006/relationships/notesSlide" Target="../notesSlides/notesSlide17.xml"/><Relationship Id="rId1" Type="http://schemas.openxmlformats.org/officeDocument/2006/relationships/slideLayout" Target="../slideLayouts/slideLayout56.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5.png"/><Relationship Id="rId1" Type="http://schemas.openxmlformats.org/officeDocument/2006/relationships/slideLayout" Target="../slideLayouts/slideLayout7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52.xml"/><Relationship Id="rId4" Type="http://schemas.openxmlformats.org/officeDocument/2006/relationships/image" Target="../media/image5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9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msdn.microsoft.com/en-us/library/dn606311.aspx" TargetMode="External"/><Relationship Id="rId9" Type="http://schemas.openxmlformats.org/officeDocument/2006/relationships/hyperlink" Target="http://azure.microsoft.com/blog/2013/08/09/swap-space-in-linux-vms-on-windows-azure-part-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10.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hyperlink" Target="http://azure.microsoft.com/en-us/documentation/articles/xplat-cli/" TargetMode="External"/><Relationship Id="rId2" Type="http://schemas.openxmlformats.org/officeDocument/2006/relationships/notesSlide" Target="../notesSlides/notesSlide20.xml"/><Relationship Id="rId1" Type="http://schemas.openxmlformats.org/officeDocument/2006/relationships/slideLayout" Target="../slideLayouts/slideLayout110.xml"/><Relationship Id="rId6" Type="http://schemas.openxmlformats.org/officeDocument/2006/relationships/hyperlink" Target="http://azure.microsoft.com/blog/2014/08/20/automate-linux-vm-customization-tasks-using-customscript-extension/"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hyperlink" Target="http://azure.microsoft.com/blog/2014/10/23/automate-linux-vm-os-updates-using-ospatching-extension/" TargetMode="External"/><Relationship Id="rId2" Type="http://schemas.openxmlformats.org/officeDocument/2006/relationships/notesSlide" Target="../notesSlides/notesSlide21.xml"/><Relationship Id="rId1" Type="http://schemas.openxmlformats.org/officeDocument/2006/relationships/slideLayout" Target="../slideLayouts/slideLayout110.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hyperlink" Target="https://scx.codeplex.com/wikipage?title=xplatproviders&amp;referringTitle=Documentation" TargetMode="External"/><Relationship Id="rId2" Type="http://schemas.openxmlformats.org/officeDocument/2006/relationships/notesSlide" Target="../notesSlides/notesSlide22.xml"/><Relationship Id="rId1" Type="http://schemas.openxmlformats.org/officeDocument/2006/relationships/slideLayout" Target="../slideLayouts/slideLayout1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azure.microsoft.com/blog/2015/06/09/azure-linux-vm-infrastructure-monitoring-and-diagnostics-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3.xml"/><Relationship Id="rId1" Type="http://schemas.openxmlformats.org/officeDocument/2006/relationships/slideLayout" Target="../slideLayouts/slideLayout87.xml"/><Relationship Id="rId5" Type="http://schemas.openxmlformats.org/officeDocument/2006/relationships/image" Target="../media/image85.emf"/><Relationship Id="rId4" Type="http://schemas.openxmlformats.org/officeDocument/2006/relationships/image" Target="../media/image84.emf"/></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7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3.emf"/><Relationship Id="rId9"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2.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14.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7.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6.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29.xml"/><Relationship Id="rId1" Type="http://schemas.openxmlformats.org/officeDocument/2006/relationships/slideLayout" Target="../slideLayouts/slideLayout88.xml"/><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8" Type="http://schemas.openxmlformats.org/officeDocument/2006/relationships/hyperlink" Target="http://azure.microsoft.com/blog/2015/07/14/managing-ssh-enabled-linux-hosts-with-azure-automatio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8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PowerShell/DscResources" TargetMode="External"/><Relationship Id="rId2" Type="http://schemas.openxmlformats.org/officeDocument/2006/relationships/notesSlide" Target="../notesSlides/notesSlide32.xml"/><Relationship Id="rId1" Type="http://schemas.openxmlformats.org/officeDocument/2006/relationships/slideLayout" Target="../slideLayouts/slideLayout2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hyperlink" Target="https://azure.microsoft.com/ko-kr/documentation/articles/virtual-machines-linux-create-upload-vhd-ubuntu/" TargetMode="Externa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ko-KR" dirty="0" smtClean="0"/>
              <a:t>Microsoft Azure IaaS</a:t>
            </a:r>
            <a:br>
              <a:rPr lang="en-US" altLang="ko-KR" dirty="0" smtClean="0"/>
            </a:br>
            <a:r>
              <a:rPr lang="en-US" altLang="ko-KR" dirty="0" smtClean="0"/>
              <a:t>Part 2</a:t>
            </a:r>
            <a:endParaRPr lang="ko-KR" altLang="en-US" dirty="0"/>
          </a:p>
        </p:txBody>
      </p:sp>
      <p:sp>
        <p:nvSpPr>
          <p:cNvPr id="3" name="Subtitle 2"/>
          <p:cNvSpPr>
            <a:spLocks noGrp="1"/>
          </p:cNvSpPr>
          <p:nvPr>
            <p:ph type="subTitle" idx="1"/>
          </p:nvPr>
        </p:nvSpPr>
        <p:spPr/>
        <p:txBody>
          <a:bodyPr/>
          <a:lstStyle/>
          <a:p>
            <a:r>
              <a:rPr lang="ko-KR" altLang="en-US" dirty="0"/>
              <a:t>한국마이크로소프트</a:t>
            </a:r>
            <a:endParaRPr lang="en-US" altLang="ko-KR" dirty="0"/>
          </a:p>
          <a:p>
            <a:r>
              <a:rPr lang="ko-KR" altLang="en-US" dirty="0" smtClean="0"/>
              <a:t>기업고객사업부</a:t>
            </a:r>
            <a:endParaRPr lang="en-US" altLang="ko-KR" dirty="0"/>
          </a:p>
        </p:txBody>
      </p:sp>
    </p:spTree>
    <p:extLst>
      <p:ext uri="{BB962C8B-B14F-4D97-AF65-F5344CB8AC3E}">
        <p14:creationId xmlns:p14="http://schemas.microsoft.com/office/powerpoint/2010/main" val="3462833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VM – Backup</a:t>
            </a:r>
            <a:endParaRPr lang="ko-KR" altLang="en-US" dirty="0"/>
          </a:p>
        </p:txBody>
      </p:sp>
      <p:sp>
        <p:nvSpPr>
          <p:cNvPr id="4" name="Rectangle 2"/>
          <p:cNvSpPr txBox="1">
            <a:spLocks noChangeArrowheads="1"/>
          </p:cNvSpPr>
          <p:nvPr/>
        </p:nvSpPr>
        <p:spPr bwMode="auto">
          <a:xfrm>
            <a:off x="204036" y="889361"/>
            <a:ext cx="11783929" cy="435247"/>
          </a:xfrm>
          <a:prstGeom prst="rect">
            <a:avLst/>
          </a:prstGeom>
          <a:extLst/>
        </p:spPr>
        <p:txBody>
          <a:bodyPr vert="horz" wrap="square" lIns="143407" tIns="89630" rIns="143407" bIns="89630" rtlCol="0" anchor="t">
            <a:spAutoFit/>
          </a:bodyPr>
          <a:lstStyle>
            <a:defPPr>
              <a:defRPr lang="en-US"/>
            </a:defPPr>
            <a:lvl1pPr marR="0" lvl="0" indent="0" defTabSz="951304" fontAlgn="auto">
              <a:lnSpc>
                <a:spcPct val="90000"/>
              </a:lnSpc>
              <a:spcBef>
                <a:spcPct val="0"/>
              </a:spcBef>
              <a:spcAft>
                <a:spcPts val="0"/>
              </a:spcAft>
              <a:buClrTx/>
              <a:buSzTx/>
              <a:buFontTx/>
              <a:buNone/>
              <a:tabLst/>
              <a:defRPr kumimoji="0" sz="1836" b="0" i="0" u="none" strike="noStrike" cap="none" spc="-104" normalizeH="0" baseline="0">
                <a:ln w="3175">
                  <a:noFill/>
                </a:ln>
                <a:solidFill>
                  <a:srgbClr val="0076C6"/>
                </a:solidFill>
                <a:effectLst/>
                <a:uLnTx/>
                <a:uFillTx/>
                <a:latin typeface="맑은 고딕" panose="020B0503020000020004" pitchFamily="50" charset="-127"/>
                <a:ea typeface="맑은 고딕" panose="020B0503020000020004" pitchFamily="50" charset="-127"/>
                <a:cs typeface="Arial" charset="0"/>
              </a:defRPr>
            </a:lvl1pPr>
          </a:lstStyle>
          <a:p>
            <a:r>
              <a:rPr lang="en-US" altLang="ko-KR" sz="1800" dirty="0" smtClean="0"/>
              <a:t>Azure VM can be backed up and recovered at any point you want </a:t>
            </a:r>
            <a:endParaRPr lang="ko-KR" altLang="en-US" sz="1800"/>
          </a:p>
        </p:txBody>
      </p:sp>
      <p:sp>
        <p:nvSpPr>
          <p:cNvPr id="20" name="Text Placeholder 2"/>
          <p:cNvSpPr txBox="1">
            <a:spLocks/>
          </p:cNvSpPr>
          <p:nvPr/>
        </p:nvSpPr>
        <p:spPr>
          <a:xfrm>
            <a:off x="266564" y="1443016"/>
            <a:ext cx="5720877" cy="4719789"/>
          </a:xfrm>
          <a:prstGeom prst="rect">
            <a:avLst/>
          </a:prstGeom>
        </p:spPr>
        <p:txBody>
          <a:bodyPr/>
          <a:lstStyle>
            <a:lvl1pPr marL="380917" indent="-380917" eaLnBrk="1" hangingPunct="1">
              <a:lnSpc>
                <a:spcPct val="120000"/>
              </a:lnSpc>
              <a:buFont typeface="Arial" panose="020B0604020202020204" pitchFamily="34" charset="0"/>
              <a:buChar char="•"/>
              <a:defRPr sz="1866" kern="800">
                <a:solidFill>
                  <a:srgbClr val="FFFFFF"/>
                </a:solidFill>
                <a:latin typeface="+mn-lt"/>
                <a:cs typeface="Segoe UI Light"/>
              </a:defRPr>
            </a:lvl1pPr>
            <a:lvl2pPr marL="759719" indent="-380917" eaLnBrk="1" hangingPunct="1">
              <a:lnSpc>
                <a:spcPct val="120000"/>
              </a:lnSpc>
              <a:buFont typeface="Arial" panose="020B0604020202020204" pitchFamily="34" charset="0"/>
              <a:buChar char="•"/>
              <a:defRPr sz="1866" kern="800">
                <a:solidFill>
                  <a:srgbClr val="FFFFFF"/>
                </a:solidFill>
                <a:latin typeface="+mn-lt"/>
                <a:cs typeface="Segoe UI Light"/>
              </a:defRPr>
            </a:lvl2pPr>
            <a:lvl3pPr marL="1144869" indent="-380917" eaLnBrk="1" hangingPunct="1">
              <a:lnSpc>
                <a:spcPct val="120000"/>
              </a:lnSpc>
              <a:buFont typeface="Arial" panose="020B0604020202020204" pitchFamily="34" charset="0"/>
              <a:buChar char="•"/>
              <a:defRPr sz="1866" kern="800">
                <a:solidFill>
                  <a:srgbClr val="FFFFFF"/>
                </a:solidFill>
                <a:latin typeface="+mn-lt"/>
                <a:cs typeface="Segoe UI Light"/>
              </a:defRPr>
            </a:lvl3pPr>
            <a:lvl4pPr marL="1521554" indent="-380917" eaLnBrk="1" hangingPunct="1">
              <a:lnSpc>
                <a:spcPct val="120000"/>
              </a:lnSpc>
              <a:buFont typeface="Arial" panose="020B0604020202020204" pitchFamily="34" charset="0"/>
              <a:buChar char="•"/>
              <a:defRPr sz="1866" kern="800">
                <a:solidFill>
                  <a:srgbClr val="FFFFFF"/>
                </a:solidFill>
                <a:latin typeface="+mn-lt"/>
                <a:cs typeface="Segoe UI Light"/>
              </a:defRPr>
            </a:lvl4pPr>
            <a:lvl5pPr marL="1906704" indent="-380917" eaLnBrk="1" hangingPunct="1">
              <a:lnSpc>
                <a:spcPct val="120000"/>
              </a:lnSpc>
              <a:buFont typeface="Arial" panose="020B0604020202020204" pitchFamily="34" charset="0"/>
              <a:buChar char="•"/>
              <a:defRPr sz="1866" kern="800">
                <a:solidFill>
                  <a:srgbClr val="FFFFFF"/>
                </a:solidFill>
                <a:latin typeface="+mn-lt"/>
                <a:cs typeface="Segoe UI Light"/>
              </a:defRPr>
            </a:lvl5pPr>
          </a:lstStyle>
          <a:p>
            <a:r>
              <a:rPr lang="en-US" altLang="ko-KR" sz="1600" dirty="0" smtClean="0">
                <a:solidFill>
                  <a:schemeClr val="bg1"/>
                </a:solidFill>
              </a:rPr>
              <a:t>Application-consistent backup of virtual machines </a:t>
            </a:r>
          </a:p>
          <a:p>
            <a:pPr lvl="1" latinLnBrk="0">
              <a:buFont typeface="Segoe UI" panose="020B0502040204020203" pitchFamily="34" charset="0"/>
              <a:buChar char="–"/>
            </a:pPr>
            <a:r>
              <a:rPr lang="en-US" altLang="ko-KR" sz="1400" dirty="0" smtClean="0">
                <a:solidFill>
                  <a:schemeClr val="bg1"/>
                </a:solidFill>
              </a:rPr>
              <a:t>No shut down of VM required</a:t>
            </a:r>
          </a:p>
          <a:p>
            <a:pPr lvl="1" latinLnBrk="0">
              <a:buFont typeface="Segoe UI" panose="020B0502040204020203" pitchFamily="34" charset="0"/>
              <a:buChar char="–"/>
            </a:pPr>
            <a:r>
              <a:rPr lang="en-US" altLang="ko-KR" sz="1400" dirty="0" smtClean="0">
                <a:solidFill>
                  <a:schemeClr val="bg1"/>
                </a:solidFill>
              </a:rPr>
              <a:t>Application level consistency for Windows OSes</a:t>
            </a:r>
          </a:p>
          <a:p>
            <a:pPr lvl="1" latinLnBrk="0">
              <a:buFont typeface="Segoe UI" panose="020B0502040204020203" pitchFamily="34" charset="0"/>
              <a:buChar char="–"/>
            </a:pPr>
            <a:r>
              <a:rPr lang="en-US" altLang="ko-KR" sz="1400" dirty="0" smtClean="0">
                <a:solidFill>
                  <a:schemeClr val="bg1"/>
                </a:solidFill>
              </a:rPr>
              <a:t>File system level consistency for Linux OSes</a:t>
            </a:r>
          </a:p>
          <a:p>
            <a:r>
              <a:rPr lang="en-US" altLang="ko-KR" sz="1600" dirty="0" smtClean="0">
                <a:solidFill>
                  <a:schemeClr val="bg1"/>
                </a:solidFill>
              </a:rPr>
              <a:t>Fabric level backup </a:t>
            </a:r>
          </a:p>
          <a:p>
            <a:pPr lvl="1" latinLnBrk="0">
              <a:buFont typeface="Segoe UI" panose="020B0502040204020203" pitchFamily="34" charset="0"/>
              <a:buChar char="–"/>
            </a:pPr>
            <a:r>
              <a:rPr lang="en-US" altLang="ko-KR" sz="1400" dirty="0" smtClean="0">
                <a:solidFill>
                  <a:schemeClr val="bg1"/>
                </a:solidFill>
              </a:rPr>
              <a:t>Agentless backup of multiple VMs at the same time</a:t>
            </a:r>
          </a:p>
          <a:p>
            <a:pPr lvl="1" latinLnBrk="0">
              <a:buFont typeface="Segoe UI" panose="020B0502040204020203" pitchFamily="34" charset="0"/>
              <a:buChar char="–"/>
            </a:pPr>
            <a:r>
              <a:rPr lang="en-US" altLang="ko-KR" sz="1400" dirty="0" smtClean="0">
                <a:solidFill>
                  <a:schemeClr val="bg1"/>
                </a:solidFill>
              </a:rPr>
              <a:t>Single, central management interface through the Azure portal</a:t>
            </a:r>
          </a:p>
          <a:p>
            <a:pPr lvl="1" latinLnBrk="0">
              <a:buFont typeface="Segoe UI" panose="020B0502040204020203" pitchFamily="34" charset="0"/>
              <a:buChar char="–"/>
            </a:pPr>
            <a:r>
              <a:rPr lang="en-US" altLang="ko-KR" sz="1400" dirty="0" smtClean="0">
                <a:solidFill>
                  <a:schemeClr val="bg1"/>
                </a:solidFill>
              </a:rPr>
              <a:t>Detailed Jobs view for tracking progress and success/failure</a:t>
            </a:r>
          </a:p>
          <a:p>
            <a:r>
              <a:rPr lang="en-US" altLang="ko-KR" sz="1600" dirty="0" smtClean="0">
                <a:solidFill>
                  <a:schemeClr val="bg1"/>
                </a:solidFill>
              </a:rPr>
              <a:t>Policy-driven backup and retention </a:t>
            </a:r>
          </a:p>
          <a:p>
            <a:pPr lvl="1" latinLnBrk="0">
              <a:buFont typeface="Segoe UI" panose="020B0502040204020203" pitchFamily="34" charset="0"/>
              <a:buChar char="–"/>
            </a:pPr>
            <a:r>
              <a:rPr lang="en-US" altLang="ko-KR" sz="1400" dirty="0" smtClean="0">
                <a:solidFill>
                  <a:schemeClr val="bg1"/>
                </a:solidFill>
              </a:rPr>
              <a:t>Configuration of scheduled backup</a:t>
            </a:r>
          </a:p>
          <a:p>
            <a:pPr lvl="1" latinLnBrk="0">
              <a:buFont typeface="Segoe UI" panose="020B0502040204020203" pitchFamily="34" charset="0"/>
              <a:buChar char="–"/>
            </a:pPr>
            <a:r>
              <a:rPr lang="en-US" altLang="ko-KR" sz="1400" dirty="0" smtClean="0">
                <a:solidFill>
                  <a:schemeClr val="bg1"/>
                </a:solidFill>
              </a:rPr>
              <a:t>On-demand backup</a:t>
            </a:r>
          </a:p>
          <a:p>
            <a:pPr lvl="1" latinLnBrk="0">
              <a:buFont typeface="Segoe UI" panose="020B0502040204020203" pitchFamily="34" charset="0"/>
              <a:buChar char="–"/>
            </a:pPr>
            <a:r>
              <a:rPr lang="en-US" altLang="ko-KR" sz="1400" dirty="0" smtClean="0">
                <a:solidFill>
                  <a:schemeClr val="bg1"/>
                </a:solidFill>
              </a:rPr>
              <a:t>Retain backup data in Azure Backup vault even if the original VM is deleted</a:t>
            </a:r>
            <a:endParaRPr lang="en-US" altLang="ko-KR" sz="1600" dirty="0" smtClean="0">
              <a:solidFill>
                <a:schemeClr val="bg1"/>
              </a:solidFill>
            </a:endParaRPr>
          </a:p>
          <a:p>
            <a:pPr lvl="1" latinLnBrk="0">
              <a:buFont typeface="Segoe UI" panose="020B0502040204020203" pitchFamily="34" charset="0"/>
              <a:buChar char="–"/>
            </a:pPr>
            <a:r>
              <a:rPr lang="en-US" altLang="ko-KR" sz="1400" dirty="0" smtClean="0">
                <a:solidFill>
                  <a:schemeClr val="bg1"/>
                </a:solidFill>
              </a:rPr>
              <a:t>Backup frequency: daily, weekly or manual</a:t>
            </a:r>
            <a:r>
              <a:rPr lang="en-US" altLang="ko-KR" sz="1400" dirty="0">
                <a:solidFill>
                  <a:schemeClr val="bg1"/>
                </a:solidFill>
              </a:rPr>
              <a:t> (for preview)</a:t>
            </a:r>
            <a:endParaRPr lang="en-US" altLang="ko-KR" sz="1400" dirty="0" smtClean="0">
              <a:solidFill>
                <a:schemeClr val="bg1"/>
              </a:solidFill>
            </a:endParaRPr>
          </a:p>
          <a:p>
            <a:pPr lvl="1" latinLnBrk="0">
              <a:buFont typeface="Segoe UI" panose="020B0502040204020203" pitchFamily="34" charset="0"/>
              <a:buChar char="–"/>
            </a:pPr>
            <a:r>
              <a:rPr lang="en-US" altLang="ko-KR" sz="1400" dirty="0" smtClean="0">
                <a:solidFill>
                  <a:schemeClr val="bg1"/>
                </a:solidFill>
              </a:rPr>
              <a:t>Retention range: 4 weeks max</a:t>
            </a:r>
            <a:r>
              <a:rPr lang="en-US" altLang="ko-KR" sz="1400" dirty="0">
                <a:solidFill>
                  <a:schemeClr val="bg1"/>
                </a:solidFill>
              </a:rPr>
              <a:t> (for preview)</a:t>
            </a:r>
            <a:endParaRPr lang="en-US" altLang="ko-KR" sz="1400" dirty="0" smtClean="0">
              <a:solidFill>
                <a:schemeClr val="bg1"/>
              </a:solidFill>
            </a:endParaRPr>
          </a:p>
          <a:p>
            <a:pPr latinLnBrk="0"/>
            <a:r>
              <a:rPr lang="en-US" altLang="ko-KR" sz="1600" dirty="0" smtClean="0">
                <a:solidFill>
                  <a:schemeClr val="bg1"/>
                </a:solidFill>
              </a:rPr>
              <a:t>Storage</a:t>
            </a:r>
            <a:endParaRPr lang="en-US" altLang="ko-KR" sz="1600" dirty="0">
              <a:solidFill>
                <a:schemeClr val="bg1"/>
              </a:solidFill>
            </a:endParaRPr>
          </a:p>
          <a:p>
            <a:pPr lvl="1" latinLnBrk="0">
              <a:buFont typeface="Segoe UI" panose="020B0502040204020203" pitchFamily="34" charset="0"/>
              <a:buChar char="–"/>
            </a:pPr>
            <a:r>
              <a:rPr lang="en-US" altLang="ko-KR" sz="1400" dirty="0" smtClean="0">
                <a:solidFill>
                  <a:schemeClr val="bg1"/>
                </a:solidFill>
              </a:rPr>
              <a:t>Locally or geo redundant</a:t>
            </a:r>
            <a:endParaRPr lang="en-US" altLang="ko-KR" sz="1400" dirty="0">
              <a:solidFill>
                <a:schemeClr val="bg1"/>
              </a:solidFill>
            </a:endParaRPr>
          </a:p>
          <a:p>
            <a:pPr latinLnBrk="0">
              <a:buFont typeface="Segoe UI" panose="020B0502040204020203" pitchFamily="34" charset="0"/>
              <a:buChar char="–"/>
            </a:pPr>
            <a:endParaRPr lang="ko-KR" altLang="en-US" sz="1600" dirty="0">
              <a:solidFill>
                <a:schemeClr val="bg1"/>
              </a:solidFill>
            </a:endParaRPr>
          </a:p>
        </p:txBody>
      </p:sp>
      <p:pic>
        <p:nvPicPr>
          <p:cNvPr id="11" name="Picture 10"/>
          <p:cNvPicPr>
            <a:picLocks noChangeAspect="1"/>
          </p:cNvPicPr>
          <p:nvPr/>
        </p:nvPicPr>
        <p:blipFill>
          <a:blip r:embed="rId3"/>
          <a:stretch>
            <a:fillRect/>
          </a:stretch>
        </p:blipFill>
        <p:spPr>
          <a:xfrm>
            <a:off x="6221835" y="2400197"/>
            <a:ext cx="5766130" cy="4162425"/>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43" y="1443016"/>
            <a:ext cx="5468113" cy="1286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0300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n 2"/>
          <p:cNvSpPr/>
          <p:nvPr/>
        </p:nvSpPr>
        <p:spPr bwMode="auto">
          <a:xfrm>
            <a:off x="2883811" y="3771258"/>
            <a:ext cx="597617" cy="311091"/>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IN"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t>Azure IaaS </a:t>
            </a:r>
            <a:r>
              <a:rPr lang="en-US" smtClean="0"/>
              <a:t>VM backup</a:t>
            </a:r>
            <a:endParaRPr lang="en-US" dirty="0"/>
          </a:p>
        </p:txBody>
      </p:sp>
      <p:sp>
        <p:nvSpPr>
          <p:cNvPr id="6" name="TextBox 55"/>
          <p:cNvSpPr txBox="1"/>
          <p:nvPr/>
        </p:nvSpPr>
        <p:spPr>
          <a:xfrm>
            <a:off x="1636190" y="1303795"/>
            <a:ext cx="1418888" cy="83276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2353" dirty="0">
                <a:solidFill>
                  <a:srgbClr val="FFFFFF">
                    <a:alpha val="99000"/>
                  </a:srgbClr>
                </a:solidFill>
              </a:rPr>
              <a:t>Azure IaaS VM</a:t>
            </a:r>
          </a:p>
        </p:txBody>
      </p:sp>
      <p:cxnSp>
        <p:nvCxnSpPr>
          <p:cNvPr id="7" name="Straight Connector 6"/>
          <p:cNvCxnSpPr>
            <a:stCxn id="75" idx="2"/>
            <a:endCxn id="9" idx="0"/>
          </p:cNvCxnSpPr>
          <p:nvPr/>
        </p:nvCxnSpPr>
        <p:spPr>
          <a:xfrm flipH="1">
            <a:off x="2453968" y="3275709"/>
            <a:ext cx="6293" cy="46328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566930" y="1012950"/>
            <a:ext cx="3661052" cy="4033912"/>
          </a:xfrm>
          <a:prstGeom prst="roundRect">
            <a:avLst/>
          </a:prstGeom>
          <a:no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endParaRPr lang="en-US" sz="2157" dirty="0">
              <a:solidFill>
                <a:srgbClr val="FFFFFF">
                  <a:alpha val="98824"/>
                </a:srgbClr>
              </a:solidFill>
              <a:ea typeface="Segoe UI" pitchFamily="34" charset="0"/>
              <a:cs typeface="Segoe UI" pitchFamily="34" charset="0"/>
            </a:endParaRPr>
          </a:p>
        </p:txBody>
      </p:sp>
      <p:pic>
        <p:nvPicPr>
          <p:cNvPr id="9" name="Picture 8" descr="database green"/>
          <p:cNvPicPr>
            <a:picLocks noChangeAspect="1" noChangeArrowheads="1"/>
          </p:cNvPicPr>
          <p:nvPr/>
        </p:nvPicPr>
        <p:blipFill>
          <a:blip r:embed="rId2" cstate="print"/>
          <a:srcRect/>
          <a:stretch>
            <a:fillRect/>
          </a:stretch>
        </p:blipFill>
        <p:spPr bwMode="auto">
          <a:xfrm>
            <a:off x="2173325" y="3738994"/>
            <a:ext cx="561284" cy="517443"/>
          </a:xfrm>
          <a:prstGeom prst="rect">
            <a:avLst/>
          </a:prstGeom>
          <a:noFill/>
        </p:spPr>
      </p:pic>
      <p:sp>
        <p:nvSpPr>
          <p:cNvPr id="15" name="TextBox 58"/>
          <p:cNvSpPr txBox="1"/>
          <p:nvPr/>
        </p:nvSpPr>
        <p:spPr>
          <a:xfrm>
            <a:off x="7250972" y="994612"/>
            <a:ext cx="3536312" cy="506901"/>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2353" dirty="0">
                <a:solidFill>
                  <a:srgbClr val="FFFFFF">
                    <a:alpha val="99000"/>
                  </a:srgbClr>
                </a:solidFill>
              </a:rPr>
              <a:t>Azure Backup Vault</a:t>
            </a:r>
          </a:p>
        </p:txBody>
      </p:sp>
      <p:sp>
        <p:nvSpPr>
          <p:cNvPr id="19" name="Right Arrow 18"/>
          <p:cNvSpPr/>
          <p:nvPr/>
        </p:nvSpPr>
        <p:spPr bwMode="auto">
          <a:xfrm>
            <a:off x="4252984" y="4082348"/>
            <a:ext cx="2515614" cy="439519"/>
          </a:xfrm>
          <a:prstGeom prst="rightArrow">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endParaRPr lang="en-US" sz="2157" dirty="0">
              <a:solidFill>
                <a:srgbClr val="FFFFFF">
                  <a:alpha val="98824"/>
                </a:srgbClr>
              </a:solidFill>
              <a:ea typeface="Segoe UI" pitchFamily="34" charset="0"/>
              <a:cs typeface="Segoe UI" pitchFamily="34" charset="0"/>
            </a:endParaRPr>
          </a:p>
        </p:txBody>
      </p:sp>
      <p:sp>
        <p:nvSpPr>
          <p:cNvPr id="20" name="Rounded Rectangle 19"/>
          <p:cNvSpPr/>
          <p:nvPr/>
        </p:nvSpPr>
        <p:spPr bwMode="auto">
          <a:xfrm>
            <a:off x="6768599" y="1095132"/>
            <a:ext cx="4381643" cy="4033912"/>
          </a:xfrm>
          <a:prstGeom prst="roundRect">
            <a:avLst/>
          </a:prstGeom>
          <a:no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endParaRPr lang="en-US" sz="2157" dirty="0">
              <a:solidFill>
                <a:srgbClr val="FFFFFF">
                  <a:alpha val="98824"/>
                </a:srgbClr>
              </a:solidFill>
              <a:ea typeface="Segoe UI" pitchFamily="34" charset="0"/>
              <a:cs typeface="Segoe UI" pitchFamily="34" charset="0"/>
            </a:endParaRPr>
          </a:p>
        </p:txBody>
      </p:sp>
      <p:graphicFrame>
        <p:nvGraphicFramePr>
          <p:cNvPr id="22" name="Table 21"/>
          <p:cNvGraphicFramePr>
            <a:graphicFrameLocks noGrp="1"/>
          </p:cNvGraphicFramePr>
          <p:nvPr>
            <p:extLst/>
          </p:nvPr>
        </p:nvGraphicFramePr>
        <p:xfrm>
          <a:off x="7384817" y="2682848"/>
          <a:ext cx="2724665" cy="320026"/>
        </p:xfrm>
        <a:graphic>
          <a:graphicData uri="http://schemas.openxmlformats.org/drawingml/2006/table">
            <a:tbl>
              <a:tblPr firstRow="1" bandRow="1">
                <a:effectLst/>
                <a:tableStyleId>{5940675A-B579-460E-94D1-54222C63F5DA}</a:tableStyleId>
              </a:tblPr>
              <a:tblGrid>
                <a:gridCol w="544933"/>
                <a:gridCol w="544933"/>
                <a:gridCol w="544933"/>
                <a:gridCol w="544933"/>
                <a:gridCol w="544933"/>
              </a:tblGrid>
              <a:tr h="315533">
                <a:tc>
                  <a:txBody>
                    <a:bodyPr/>
                    <a:lstStyle/>
                    <a:p>
                      <a:r>
                        <a:rPr lang="en-US" sz="1500" dirty="0" smtClean="0">
                          <a:effectLst/>
                        </a:rPr>
                        <a:t>R1</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r>
                        <a:rPr lang="en-US" sz="1500" dirty="0" smtClean="0">
                          <a:effectLst/>
                        </a:rPr>
                        <a:t>1</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smtClean="0">
                          <a:effectLst/>
                        </a:rPr>
                        <a:t>2</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smtClean="0">
                          <a:effectLst/>
                        </a:rPr>
                        <a:t>3</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smtClean="0">
                          <a:effectLst/>
                        </a:rPr>
                        <a:t>4</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r>
            </a:tbl>
          </a:graphicData>
        </a:graphic>
      </p:graphicFrame>
      <p:cxnSp>
        <p:nvCxnSpPr>
          <p:cNvPr id="32" name="Elbow Connector 31"/>
          <p:cNvCxnSpPr>
            <a:endCxn id="42" idx="0"/>
          </p:cNvCxnSpPr>
          <p:nvPr/>
        </p:nvCxnSpPr>
        <p:spPr>
          <a:xfrm rot="16200000" flipH="1">
            <a:off x="8494472" y="3120412"/>
            <a:ext cx="1094951" cy="850890"/>
          </a:xfrm>
          <a:prstGeom prst="bentConnector3">
            <a:avLst>
              <a:gd name="adj1" fmla="val 4204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468030" y="4093333"/>
            <a:ext cx="548419" cy="411422"/>
          </a:xfrm>
          <a:prstGeom prst="rect">
            <a:avLst/>
          </a:prstGeom>
          <a:gradFill>
            <a:gsLst>
              <a:gs pos="3000">
                <a:srgbClr val="C00000"/>
              </a:gs>
              <a:gs pos="100000">
                <a:srgbClr val="F12901"/>
              </a:gs>
            </a:gsLst>
            <a:lin ang="16200000" scaled="0"/>
          </a:gra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3</a:t>
            </a:r>
          </a:p>
        </p:txBody>
      </p:sp>
      <p:sp>
        <p:nvSpPr>
          <p:cNvPr id="39" name="Rectangle 38"/>
          <p:cNvSpPr/>
          <p:nvPr/>
        </p:nvSpPr>
        <p:spPr>
          <a:xfrm>
            <a:off x="8043081" y="4093333"/>
            <a:ext cx="548419" cy="411422"/>
          </a:xfrm>
          <a:prstGeom prst="rect">
            <a:avLst/>
          </a:prstGeom>
          <a:gradFill>
            <a:gsLst>
              <a:gs pos="3000">
                <a:srgbClr val="61AD2D"/>
              </a:gs>
              <a:gs pos="100000">
                <a:srgbClr val="92D050"/>
              </a:gs>
            </a:gsLst>
            <a:lin ang="162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3</a:t>
            </a:r>
          </a:p>
        </p:txBody>
      </p:sp>
      <p:sp>
        <p:nvSpPr>
          <p:cNvPr id="40" name="Rectangle 39"/>
          <p:cNvSpPr/>
          <p:nvPr/>
        </p:nvSpPr>
        <p:spPr>
          <a:xfrm>
            <a:off x="10343285" y="4093333"/>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4</a:t>
            </a:r>
          </a:p>
        </p:txBody>
      </p:sp>
      <p:sp>
        <p:nvSpPr>
          <p:cNvPr id="41" name="Rectangle 40"/>
          <p:cNvSpPr/>
          <p:nvPr/>
        </p:nvSpPr>
        <p:spPr>
          <a:xfrm>
            <a:off x="9768233" y="4093333"/>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3</a:t>
            </a:r>
          </a:p>
        </p:txBody>
      </p:sp>
      <p:sp>
        <p:nvSpPr>
          <p:cNvPr id="42" name="Rectangle 41"/>
          <p:cNvSpPr/>
          <p:nvPr/>
        </p:nvSpPr>
        <p:spPr>
          <a:xfrm>
            <a:off x="9193182" y="4093333"/>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2</a:t>
            </a:r>
          </a:p>
        </p:txBody>
      </p:sp>
      <p:sp>
        <p:nvSpPr>
          <p:cNvPr id="43" name="Rectangle 42"/>
          <p:cNvSpPr/>
          <p:nvPr/>
        </p:nvSpPr>
        <p:spPr>
          <a:xfrm>
            <a:off x="8618131" y="4093333"/>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1</a:t>
            </a:r>
          </a:p>
        </p:txBody>
      </p:sp>
      <p:sp>
        <p:nvSpPr>
          <p:cNvPr id="44" name="Rectangle 43"/>
          <p:cNvSpPr/>
          <p:nvPr/>
        </p:nvSpPr>
        <p:spPr>
          <a:xfrm>
            <a:off x="6892978" y="4089625"/>
            <a:ext cx="548419" cy="411422"/>
          </a:xfrm>
          <a:prstGeom prst="rect">
            <a:avLst/>
          </a:prstGeom>
          <a:gradFill>
            <a:gsLst>
              <a:gs pos="3000">
                <a:srgbClr val="C00000"/>
              </a:gs>
              <a:gs pos="100000">
                <a:srgbClr val="F12901"/>
              </a:gs>
            </a:gsLst>
            <a:lin ang="16200000" scaled="0"/>
          </a:gra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1</a:t>
            </a:r>
          </a:p>
        </p:txBody>
      </p:sp>
      <p:cxnSp>
        <p:nvCxnSpPr>
          <p:cNvPr id="45" name="Elbow Connector 44"/>
          <p:cNvCxnSpPr>
            <a:endCxn id="40" idx="0"/>
          </p:cNvCxnSpPr>
          <p:nvPr/>
        </p:nvCxnSpPr>
        <p:spPr>
          <a:xfrm rot="16200000" flipH="1">
            <a:off x="9631258" y="3107096"/>
            <a:ext cx="1094950" cy="877524"/>
          </a:xfrm>
          <a:prstGeom prst="bentConnector3">
            <a:avLst>
              <a:gd name="adj1" fmla="val 1929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endCxn id="41" idx="0"/>
          </p:cNvCxnSpPr>
          <p:nvPr/>
        </p:nvCxnSpPr>
        <p:spPr>
          <a:xfrm rot="16200000" flipH="1">
            <a:off x="9100647" y="3151538"/>
            <a:ext cx="1069034" cy="814555"/>
          </a:xfrm>
          <a:prstGeom prst="bentConnector3">
            <a:avLst>
              <a:gd name="adj1" fmla="val 3485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endCxn id="43" idx="0"/>
          </p:cNvCxnSpPr>
          <p:nvPr/>
        </p:nvCxnSpPr>
        <p:spPr>
          <a:xfrm rot="16200000" flipH="1">
            <a:off x="7963320" y="3164311"/>
            <a:ext cx="1109958" cy="74808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763280" y="2211179"/>
            <a:ext cx="1393960" cy="106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4293614" y="5232355"/>
            <a:ext cx="3436295" cy="1179483"/>
          </a:xfrm>
          <a:prstGeom prst="rect">
            <a:avLst/>
          </a:prstGeom>
          <a:noFill/>
        </p:spPr>
        <p:txBody>
          <a:bodyPr wrap="square" lIns="182854" tIns="146284" rIns="182854" bIns="146284" rtlCol="0">
            <a:spAutoFit/>
          </a:bodyPr>
          <a:lstStyle/>
          <a:p>
            <a:pPr>
              <a:lnSpc>
                <a:spcPct val="90000"/>
              </a:lnSpc>
              <a:spcAft>
                <a:spcPts val="600"/>
              </a:spcAft>
            </a:pPr>
            <a:r>
              <a:rPr lang="en-US" sz="1765" b="1" dirty="0">
                <a:solidFill>
                  <a:srgbClr val="FFFFFF"/>
                </a:solidFill>
              </a:rPr>
              <a:t>Value Proposition:</a:t>
            </a:r>
          </a:p>
          <a:p>
            <a:pPr>
              <a:lnSpc>
                <a:spcPct val="90000"/>
              </a:lnSpc>
              <a:spcAft>
                <a:spcPts val="600"/>
              </a:spcAft>
            </a:pPr>
            <a:r>
              <a:rPr lang="en-US" sz="1765" dirty="0">
                <a:gradFill>
                  <a:gsLst>
                    <a:gs pos="2917">
                      <a:srgbClr val="FFFFFF"/>
                    </a:gs>
                    <a:gs pos="30000">
                      <a:srgbClr val="FFFFFF"/>
                    </a:gs>
                  </a:gsLst>
                  <a:lin ang="5400000" scaled="0"/>
                </a:gradFill>
              </a:rPr>
              <a:t>Incremental Backup</a:t>
            </a:r>
          </a:p>
          <a:p>
            <a:pPr>
              <a:lnSpc>
                <a:spcPct val="90000"/>
              </a:lnSpc>
              <a:spcAft>
                <a:spcPts val="600"/>
              </a:spcAft>
            </a:pPr>
            <a:r>
              <a:rPr lang="en-US" sz="1765" dirty="0">
                <a:gradFill>
                  <a:gsLst>
                    <a:gs pos="2917">
                      <a:srgbClr val="FFFFFF"/>
                    </a:gs>
                    <a:gs pos="30000">
                      <a:srgbClr val="FFFFFF"/>
                    </a:gs>
                  </a:gsLst>
                  <a:lin ang="5400000" scaled="0"/>
                </a:gradFill>
              </a:rPr>
              <a:t>Performant Storage</a:t>
            </a:r>
          </a:p>
        </p:txBody>
      </p:sp>
      <p:sp>
        <p:nvSpPr>
          <p:cNvPr id="31" name="TextBox 2"/>
          <p:cNvSpPr txBox="1"/>
          <p:nvPr/>
        </p:nvSpPr>
        <p:spPr>
          <a:xfrm>
            <a:off x="10110024" y="1877340"/>
            <a:ext cx="1178446" cy="669832"/>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765" dirty="0">
                <a:solidFill>
                  <a:srgbClr val="FFFFFF">
                    <a:alpha val="99000"/>
                  </a:srgbClr>
                </a:solidFill>
              </a:rPr>
              <a:t>Recovery Points</a:t>
            </a:r>
            <a:endParaRPr lang="en-US" sz="2353" dirty="0">
              <a:solidFill>
                <a:srgbClr val="FFFFFF">
                  <a:alpha val="99000"/>
                </a:srgbClr>
              </a:solidFill>
            </a:endParaRPr>
          </a:p>
        </p:txBody>
      </p:sp>
      <p:sp>
        <p:nvSpPr>
          <p:cNvPr id="33" name="TextBox 2"/>
          <p:cNvSpPr txBox="1"/>
          <p:nvPr/>
        </p:nvSpPr>
        <p:spPr>
          <a:xfrm>
            <a:off x="8103025" y="4603606"/>
            <a:ext cx="1787896" cy="4254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765" dirty="0">
                <a:solidFill>
                  <a:srgbClr val="FFFFFF">
                    <a:alpha val="99000"/>
                  </a:srgbClr>
                </a:solidFill>
              </a:rPr>
              <a:t>Data Blocks</a:t>
            </a:r>
            <a:endParaRPr lang="en-US" sz="2353" dirty="0">
              <a:solidFill>
                <a:srgbClr val="FFFFFF">
                  <a:alpha val="99000"/>
                </a:srgbClr>
              </a:solidFill>
            </a:endParaRPr>
          </a:p>
        </p:txBody>
      </p:sp>
      <p:sp>
        <p:nvSpPr>
          <p:cNvPr id="35" name="TextBox 2"/>
          <p:cNvSpPr txBox="1"/>
          <p:nvPr/>
        </p:nvSpPr>
        <p:spPr>
          <a:xfrm>
            <a:off x="2616530" y="3324111"/>
            <a:ext cx="1536878" cy="4254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765" dirty="0">
                <a:solidFill>
                  <a:srgbClr val="FFFFFF">
                    <a:alpha val="99000"/>
                  </a:srgbClr>
                </a:solidFill>
              </a:rPr>
              <a:t>Snapshots</a:t>
            </a:r>
          </a:p>
        </p:txBody>
      </p:sp>
      <p:sp>
        <p:nvSpPr>
          <p:cNvPr id="38" name="TextBox 2"/>
          <p:cNvSpPr txBox="1"/>
          <p:nvPr/>
        </p:nvSpPr>
        <p:spPr>
          <a:xfrm>
            <a:off x="579475" y="3755887"/>
            <a:ext cx="1756412" cy="4254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765" dirty="0">
                <a:solidFill>
                  <a:srgbClr val="FFFFFF">
                    <a:alpha val="99000"/>
                  </a:srgbClr>
                </a:solidFill>
              </a:rPr>
              <a:t>Production</a:t>
            </a:r>
            <a:endParaRPr lang="en-US" sz="2353" dirty="0">
              <a:solidFill>
                <a:srgbClr val="FFFFFF">
                  <a:alpha val="99000"/>
                </a:srgbClr>
              </a:solidFill>
            </a:endParaRPr>
          </a:p>
        </p:txBody>
      </p:sp>
      <p:sp>
        <p:nvSpPr>
          <p:cNvPr id="14" name="Right Brace 13"/>
          <p:cNvSpPr/>
          <p:nvPr/>
        </p:nvSpPr>
        <p:spPr>
          <a:xfrm>
            <a:off x="3705533" y="3997713"/>
            <a:ext cx="224203" cy="606326"/>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a:solidFill>
                <a:srgbClr val="FFFFFF"/>
              </a:solidFill>
            </a:endParaRPr>
          </a:p>
        </p:txBody>
      </p:sp>
      <p:graphicFrame>
        <p:nvGraphicFramePr>
          <p:cNvPr id="36" name="Table 35"/>
          <p:cNvGraphicFramePr>
            <a:graphicFrameLocks noGrp="1"/>
          </p:cNvGraphicFramePr>
          <p:nvPr>
            <p:extLst/>
          </p:nvPr>
        </p:nvGraphicFramePr>
        <p:xfrm>
          <a:off x="7384817" y="2220817"/>
          <a:ext cx="2724665" cy="350506"/>
        </p:xfrm>
        <a:graphic>
          <a:graphicData uri="http://schemas.openxmlformats.org/drawingml/2006/table">
            <a:tbl>
              <a:tblPr firstRow="1" bandRow="1">
                <a:effectLst/>
                <a:tableStyleId>{5940675A-B579-460E-94D1-54222C63F5DA}</a:tableStyleId>
              </a:tblPr>
              <a:tblGrid>
                <a:gridCol w="544933"/>
                <a:gridCol w="544933"/>
                <a:gridCol w="544933"/>
                <a:gridCol w="544933"/>
                <a:gridCol w="544933"/>
              </a:tblGrid>
              <a:tr h="345414">
                <a:tc>
                  <a:txBody>
                    <a:bodyPr/>
                    <a:lstStyle/>
                    <a:p>
                      <a:pPr marL="0" algn="l" defTabSz="914400" rtl="0" eaLnBrk="1" latinLnBrk="0" hangingPunct="1"/>
                      <a:r>
                        <a:rPr lang="en-US" sz="1700" kern="1200" dirty="0" smtClean="0">
                          <a:solidFill>
                            <a:schemeClr val="tx1"/>
                          </a:solidFill>
                          <a:effectLst/>
                          <a:latin typeface="+mn-lt"/>
                          <a:ea typeface="+mn-ea"/>
                          <a:cs typeface="+mn-cs"/>
                        </a:rPr>
                        <a:t>R2</a:t>
                      </a:r>
                      <a:endParaRPr lang="en-US" sz="1700" kern="1200" dirty="0">
                        <a:solidFill>
                          <a:schemeClr val="tx1"/>
                        </a:solidFill>
                        <a:effectLst/>
                        <a:latin typeface="+mn-lt"/>
                        <a:ea typeface="+mn-ea"/>
                        <a:cs typeface="+mn-cs"/>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pPr marL="0" algn="l" defTabSz="914400" rtl="0" eaLnBrk="1" latinLnBrk="0" hangingPunct="1"/>
                      <a:r>
                        <a:rPr lang="en-US" sz="1700" kern="1200" dirty="0" smtClean="0">
                          <a:solidFill>
                            <a:schemeClr val="tx1"/>
                          </a:solidFill>
                          <a:effectLst/>
                          <a:latin typeface="+mn-lt"/>
                          <a:ea typeface="+mn-ea"/>
                          <a:cs typeface="+mn-cs"/>
                        </a:rPr>
                        <a:t>1</a:t>
                      </a:r>
                      <a:endParaRPr lang="en-US" sz="1700" kern="1200" dirty="0">
                        <a:solidFill>
                          <a:schemeClr val="tx1"/>
                        </a:solidFill>
                        <a:effectLst/>
                        <a:latin typeface="+mn-lt"/>
                        <a:ea typeface="+mn-ea"/>
                        <a:cs typeface="+mn-cs"/>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pPr marL="0" algn="l" defTabSz="914400" rtl="0" eaLnBrk="1" latinLnBrk="0" hangingPunct="1"/>
                      <a:r>
                        <a:rPr lang="en-US" sz="1700" kern="1200" dirty="0" smtClean="0">
                          <a:solidFill>
                            <a:schemeClr val="tx1"/>
                          </a:solidFill>
                          <a:effectLst/>
                          <a:latin typeface="+mn-lt"/>
                          <a:ea typeface="+mn-ea"/>
                          <a:cs typeface="+mn-cs"/>
                        </a:rPr>
                        <a:t>2</a:t>
                      </a:r>
                      <a:endParaRPr lang="en-US" sz="1700" kern="1200" dirty="0">
                        <a:solidFill>
                          <a:schemeClr val="tx1"/>
                        </a:solidFill>
                        <a:effectLst/>
                        <a:latin typeface="+mn-lt"/>
                        <a:ea typeface="+mn-ea"/>
                        <a:cs typeface="+mn-cs"/>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pPr marL="0" algn="l" defTabSz="914400" rtl="0" eaLnBrk="1" latinLnBrk="0" hangingPunct="1"/>
                      <a:r>
                        <a:rPr lang="en-US" sz="1700" kern="1200" dirty="0" smtClean="0">
                          <a:solidFill>
                            <a:schemeClr val="tx1"/>
                          </a:solidFill>
                          <a:effectLst/>
                          <a:latin typeface="+mn-lt"/>
                          <a:ea typeface="+mn-ea"/>
                          <a:cs typeface="+mn-cs"/>
                        </a:rPr>
                        <a:t>3</a:t>
                      </a:r>
                      <a:endParaRPr lang="en-US" sz="1700" kern="1200" dirty="0">
                        <a:solidFill>
                          <a:schemeClr val="tx1"/>
                        </a:solidFill>
                        <a:effectLst/>
                        <a:latin typeface="+mn-lt"/>
                        <a:ea typeface="+mn-ea"/>
                        <a:cs typeface="+mn-cs"/>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gradFill flip="none" rotWithShape="1">
                      <a:gsLst>
                        <a:gs pos="3000">
                          <a:srgbClr val="61AD2D"/>
                        </a:gs>
                        <a:gs pos="100000">
                          <a:srgbClr val="92D050"/>
                        </a:gs>
                      </a:gsLst>
                      <a:lin ang="16200000" scaled="1"/>
                      <a:tileRect/>
                    </a:gradFill>
                  </a:tcPr>
                </a:tc>
                <a:tc>
                  <a:txBody>
                    <a:bodyPr/>
                    <a:lstStyle/>
                    <a:p>
                      <a:pPr marL="0" algn="l" defTabSz="914400" rtl="0" eaLnBrk="1" latinLnBrk="0" hangingPunct="1"/>
                      <a:r>
                        <a:rPr lang="en-US" sz="1700" kern="1200" dirty="0" smtClean="0">
                          <a:solidFill>
                            <a:schemeClr val="tx1"/>
                          </a:solidFill>
                          <a:effectLst/>
                          <a:latin typeface="+mn-lt"/>
                          <a:ea typeface="+mn-ea"/>
                          <a:cs typeface="+mn-cs"/>
                        </a:rPr>
                        <a:t>4</a:t>
                      </a:r>
                      <a:endParaRPr lang="en-US" sz="1700" kern="1200" dirty="0">
                        <a:solidFill>
                          <a:schemeClr val="tx1"/>
                        </a:solidFill>
                        <a:effectLst/>
                        <a:latin typeface="+mn-lt"/>
                        <a:ea typeface="+mn-ea"/>
                        <a:cs typeface="+mn-cs"/>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r>
            </a:tbl>
          </a:graphicData>
        </a:graphic>
      </p:graphicFrame>
      <p:graphicFrame>
        <p:nvGraphicFramePr>
          <p:cNvPr id="48" name="Table 47"/>
          <p:cNvGraphicFramePr>
            <a:graphicFrameLocks noGrp="1"/>
          </p:cNvGraphicFramePr>
          <p:nvPr>
            <p:extLst/>
          </p:nvPr>
        </p:nvGraphicFramePr>
        <p:xfrm>
          <a:off x="7384817" y="1801596"/>
          <a:ext cx="2724665" cy="320026"/>
        </p:xfrm>
        <a:graphic>
          <a:graphicData uri="http://schemas.openxmlformats.org/drawingml/2006/table">
            <a:tbl>
              <a:tblPr firstRow="1" bandRow="1">
                <a:effectLst/>
                <a:tableStyleId>{5940675A-B579-460E-94D1-54222C63F5DA}</a:tableStyleId>
              </a:tblPr>
              <a:tblGrid>
                <a:gridCol w="544933"/>
                <a:gridCol w="544933"/>
                <a:gridCol w="544933"/>
                <a:gridCol w="544933"/>
                <a:gridCol w="544933"/>
              </a:tblGrid>
              <a:tr h="315533">
                <a:tc>
                  <a:txBody>
                    <a:bodyPr/>
                    <a:lstStyle/>
                    <a:p>
                      <a:r>
                        <a:rPr lang="en-US" sz="1500" dirty="0" smtClean="0">
                          <a:effectLst/>
                        </a:rPr>
                        <a:t>R3</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r>
                        <a:rPr lang="en-US" sz="1500" dirty="0" smtClean="0">
                          <a:effectLst/>
                        </a:rPr>
                        <a:t>1</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gradFill flip="none" rotWithShape="1">
                      <a:gsLst>
                        <a:gs pos="3000">
                          <a:srgbClr val="C00000"/>
                        </a:gs>
                        <a:gs pos="100000">
                          <a:srgbClr val="F12901"/>
                        </a:gs>
                      </a:gsLst>
                      <a:lin ang="16200000" scaled="1"/>
                      <a:tileRect/>
                    </a:gradFill>
                  </a:tcPr>
                </a:tc>
                <a:tc>
                  <a:txBody>
                    <a:bodyPr/>
                    <a:lstStyle/>
                    <a:p>
                      <a:r>
                        <a:rPr lang="en-US" sz="1500" dirty="0" smtClean="0">
                          <a:effectLst/>
                        </a:rPr>
                        <a:t>2</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smtClean="0">
                          <a:effectLst/>
                        </a:rPr>
                        <a:t>3</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rgbClr val="FF0000"/>
                    </a:solidFill>
                  </a:tcPr>
                </a:tc>
                <a:tc>
                  <a:txBody>
                    <a:bodyPr/>
                    <a:lstStyle/>
                    <a:p>
                      <a:r>
                        <a:rPr lang="en-US" sz="1500" dirty="0" smtClean="0">
                          <a:effectLst/>
                        </a:rPr>
                        <a:t>4</a:t>
                      </a:r>
                      <a:endParaRPr lang="en-US" sz="1500" dirty="0">
                        <a:effectLst/>
                      </a:endParaRP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r>
            </a:tbl>
          </a:graphicData>
        </a:graphic>
      </p:graphicFrame>
      <p:cxnSp>
        <p:nvCxnSpPr>
          <p:cNvPr id="30" name="Elbow Connector 29"/>
          <p:cNvCxnSpPr>
            <a:endCxn id="39" idx="0"/>
          </p:cNvCxnSpPr>
          <p:nvPr/>
        </p:nvCxnSpPr>
        <p:spPr>
          <a:xfrm rot="5400000">
            <a:off x="7934463" y="2834614"/>
            <a:ext cx="1641548" cy="875892"/>
          </a:xfrm>
          <a:prstGeom prst="bentConnector3">
            <a:avLst>
              <a:gd name="adj1" fmla="val 1079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endCxn id="37" idx="0"/>
          </p:cNvCxnSpPr>
          <p:nvPr/>
        </p:nvCxnSpPr>
        <p:spPr>
          <a:xfrm rot="5400000">
            <a:off x="7309936" y="2276557"/>
            <a:ext cx="2249079" cy="1384472"/>
          </a:xfrm>
          <a:prstGeom prst="bentConnector3">
            <a:avLst>
              <a:gd name="adj1" fmla="val -1425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endCxn id="44" idx="0"/>
          </p:cNvCxnSpPr>
          <p:nvPr/>
        </p:nvCxnSpPr>
        <p:spPr>
          <a:xfrm rot="5400000">
            <a:off x="6593244" y="2478666"/>
            <a:ext cx="2184903" cy="1037014"/>
          </a:xfrm>
          <a:prstGeom prst="bentConnector3">
            <a:avLst>
              <a:gd name="adj1" fmla="val -1154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Can 52"/>
          <p:cNvSpPr/>
          <p:nvPr/>
        </p:nvSpPr>
        <p:spPr bwMode="auto">
          <a:xfrm>
            <a:off x="2883811" y="4448060"/>
            <a:ext cx="597617" cy="311091"/>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IN" sz="1961" dirty="0">
              <a:gradFill>
                <a:gsLst>
                  <a:gs pos="16814">
                    <a:srgbClr val="FFFFFF"/>
                  </a:gs>
                  <a:gs pos="46000">
                    <a:srgbClr val="FFFFFF"/>
                  </a:gs>
                </a:gsLst>
                <a:lin ang="5400000" scaled="0"/>
              </a:gradFill>
            </a:endParaRPr>
          </a:p>
        </p:txBody>
      </p:sp>
      <p:sp>
        <p:nvSpPr>
          <p:cNvPr id="55" name="TextBox 2"/>
          <p:cNvSpPr txBox="1"/>
          <p:nvPr/>
        </p:nvSpPr>
        <p:spPr>
          <a:xfrm>
            <a:off x="2409014" y="4002789"/>
            <a:ext cx="1536878" cy="4254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765" dirty="0">
                <a:solidFill>
                  <a:srgbClr val="FFFFFF">
                    <a:alpha val="99000"/>
                  </a:srgbClr>
                </a:solidFill>
              </a:rPr>
              <a:t>…</a:t>
            </a:r>
          </a:p>
        </p:txBody>
      </p:sp>
    </p:spTree>
    <p:extLst>
      <p:ext uri="{BB962C8B-B14F-4D97-AF65-F5344CB8AC3E}">
        <p14:creationId xmlns:p14="http://schemas.microsoft.com/office/powerpoint/2010/main" val="96891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8" grpId="0" animBg="1"/>
      <p:bldP spid="15" grpId="0"/>
      <p:bldP spid="19" grpId="0" animBg="1"/>
      <p:bldP spid="20" grpId="0" animBg="1"/>
      <p:bldP spid="37" grpId="0" animBg="1"/>
      <p:bldP spid="39" grpId="0" animBg="1"/>
      <p:bldP spid="40" grpId="0" animBg="1"/>
      <p:bldP spid="41" grpId="0" animBg="1"/>
      <p:bldP spid="42" grpId="0" animBg="1"/>
      <p:bldP spid="43" grpId="0" animBg="1"/>
      <p:bldP spid="44" grpId="0" animBg="1"/>
      <p:bldP spid="76" grpId="0"/>
      <p:bldP spid="31" grpId="0"/>
      <p:bldP spid="33" grpId="0"/>
      <p:bldP spid="35" grpId="0"/>
      <p:bldP spid="38" grpId="0"/>
      <p:bldP spid="14" grpId="0" animBg="1"/>
      <p:bldP spid="53" grpId="0" animBg="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Azure Site Recovery</a:t>
            </a:r>
            <a:endParaRPr lang="en-US" dirty="0"/>
          </a:p>
        </p:txBody>
      </p:sp>
    </p:spTree>
    <p:extLst>
      <p:ext uri="{BB962C8B-B14F-4D97-AF65-F5344CB8AC3E}">
        <p14:creationId xmlns:p14="http://schemas.microsoft.com/office/powerpoint/2010/main" val="71640506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3" y="259793"/>
            <a:ext cx="11170981" cy="1075884"/>
          </a:xfrm>
        </p:spPr>
        <p:txBody>
          <a:bodyPr/>
          <a:lstStyle/>
          <a:p>
            <a:r>
              <a:rPr lang="en-US" dirty="0" smtClean="0"/>
              <a:t>Orchestrated Disaster Recovery</a:t>
            </a:r>
            <a:endParaRPr lang="en-US" dirty="0"/>
          </a:p>
        </p:txBody>
      </p:sp>
      <p:sp>
        <p:nvSpPr>
          <p:cNvPr id="3" name="Title 1"/>
          <p:cNvSpPr txBox="1">
            <a:spLocks/>
          </p:cNvSpPr>
          <p:nvPr/>
        </p:nvSpPr>
        <p:spPr>
          <a:xfrm>
            <a:off x="307835" y="700590"/>
            <a:ext cx="11617957" cy="1075884"/>
          </a:xfrm>
          <a:prstGeom prst="rect">
            <a:avLst/>
          </a:prstGeom>
        </p:spPr>
        <p:txBody>
          <a:bodyPr vert="horz" wrap="square" lIns="195072" tIns="121920" rIns="195072" bIns="12192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sz="3200" dirty="0">
                <a:solidFill>
                  <a:srgbClr val="505050"/>
                </a:solidFill>
              </a:rPr>
              <a:t>Between on-premises and/or service provider locations</a:t>
            </a:r>
          </a:p>
        </p:txBody>
      </p:sp>
      <p:grpSp>
        <p:nvGrpSpPr>
          <p:cNvPr id="8" name="Group 7"/>
          <p:cNvGrpSpPr/>
          <p:nvPr/>
        </p:nvGrpSpPr>
        <p:grpSpPr>
          <a:xfrm>
            <a:off x="3356764" y="1847676"/>
            <a:ext cx="5278747" cy="3963703"/>
            <a:chOff x="3347477" y="1573053"/>
            <a:chExt cx="5385360" cy="4043758"/>
          </a:xfrm>
        </p:grpSpPr>
        <p:sp>
          <p:nvSpPr>
            <p:cNvPr id="9" name="Freeform 8"/>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0"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1" name="Rectangle 5"/>
            <p:cNvSpPr>
              <a:spLocks noChangeArrowheads="1"/>
            </p:cNvSpPr>
            <p:nvPr/>
          </p:nvSpPr>
          <p:spPr bwMode="auto">
            <a:xfrm>
              <a:off x="3800679" y="4748921"/>
              <a:ext cx="670494" cy="795475"/>
            </a:xfrm>
            <a:prstGeom prst="rect">
              <a:avLst/>
            </a:prstGeom>
            <a:solidFill>
              <a:schemeClr val="bg2"/>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cxnSp>
          <p:nvCxnSpPr>
            <p:cNvPr id="12" name="Straight Arrow Connector 11"/>
            <p:cNvCxnSpPr/>
            <p:nvPr/>
          </p:nvCxnSpPr>
          <p:spPr>
            <a:xfrm>
              <a:off x="4815620" y="3095278"/>
              <a:ext cx="0" cy="64147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64118" y="2930416"/>
              <a:ext cx="0" cy="83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198083" y="1573053"/>
              <a:ext cx="3956256" cy="1550576"/>
              <a:chOff x="616226" y="1630760"/>
              <a:chExt cx="4596553" cy="1801531"/>
            </a:xfrm>
          </p:grpSpPr>
          <p:sp>
            <p:nvSpPr>
              <p:cNvPr id="6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62"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63"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kern="0">
                  <a:solidFill>
                    <a:srgbClr val="505050"/>
                  </a:solidFill>
                </a:endParaRPr>
              </a:p>
            </p:txBody>
          </p:sp>
          <p:sp>
            <p:nvSpPr>
              <p:cNvPr id="64" name="TextBox 63"/>
              <p:cNvSpPr txBox="1"/>
              <p:nvPr/>
            </p:nvSpPr>
            <p:spPr>
              <a:xfrm>
                <a:off x="1645019" y="2418609"/>
                <a:ext cx="2099130" cy="802851"/>
              </a:xfrm>
              <a:prstGeom prst="rect">
                <a:avLst/>
              </a:prstGeom>
              <a:noFill/>
              <a:ln>
                <a:noFill/>
              </a:ln>
            </p:spPr>
            <p:txBody>
              <a:bodyPr wrap="none" lIns="179208" tIns="143367" rIns="179208" bIns="143367" rtlCol="0">
                <a:spAutoFit/>
              </a:bodyPr>
              <a:lstStyle/>
              <a:p>
                <a:pPr algn="ctr" defTabSz="913257" latinLnBrk="0">
                  <a:lnSpc>
                    <a:spcPct val="90000"/>
                  </a:lnSpc>
                  <a:spcAft>
                    <a:spcPts val="588"/>
                  </a:spcAft>
                </a:pPr>
                <a:r>
                  <a:rPr lang="en-US" sz="1400" b="1" kern="0" dirty="0">
                    <a:solidFill>
                      <a:srgbClr val="FFFFFF"/>
                    </a:solidFill>
                  </a:rPr>
                  <a:t>Microsoft Azure </a:t>
                </a:r>
                <a:br>
                  <a:rPr lang="en-US" sz="1400" b="1" kern="0" dirty="0">
                    <a:solidFill>
                      <a:srgbClr val="FFFFFF"/>
                    </a:solidFill>
                  </a:rPr>
                </a:br>
                <a:r>
                  <a:rPr lang="en-US" sz="1400" b="1" kern="0" dirty="0">
                    <a:solidFill>
                      <a:srgbClr val="FFFFFF"/>
                    </a:solidFill>
                  </a:rPr>
                  <a:t>Site Recovery</a:t>
                </a:r>
              </a:p>
            </p:txBody>
          </p:sp>
        </p:grpSp>
        <p:sp>
          <p:nvSpPr>
            <p:cNvPr id="15" name="Left-Right Arrow 14"/>
            <p:cNvSpPr/>
            <p:nvPr/>
          </p:nvSpPr>
          <p:spPr bwMode="auto">
            <a:xfrm>
              <a:off x="5221295" y="4717614"/>
              <a:ext cx="1407263" cy="181417"/>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888336" y="3235920"/>
              <a:ext cx="2156693" cy="148493"/>
            </a:xfrm>
            <a:prstGeom prst="rect">
              <a:avLst/>
            </a:prstGeom>
            <a:noFill/>
          </p:spPr>
          <p:txBody>
            <a:bodyPr wrap="square" lIns="179073" tIns="0" rIns="179073" bIns="0" rtlCol="0">
              <a:spAutoFit/>
            </a:bodyPr>
            <a:lstStyle>
              <a:defPPr>
                <a:defRPr lang="en-US"/>
              </a:defPPr>
              <a:lvl1pPr defTabSz="913538">
                <a:lnSpc>
                  <a:spcPct val="90000"/>
                </a:lnSpc>
                <a:spcAft>
                  <a:spcPts val="588"/>
                </a:spcAft>
                <a:defRPr sz="1100">
                  <a:solidFill>
                    <a:srgbClr val="505050"/>
                  </a:solidFill>
                </a:defRPr>
              </a:lvl1pPr>
            </a:lstStyle>
            <a:p>
              <a:pPr algn="ctr" latinLnBrk="0"/>
              <a:r>
                <a:rPr lang="en-US" sz="1051" b="1" dirty="0"/>
                <a:t>Communication Channel</a:t>
              </a:r>
            </a:p>
          </p:txBody>
        </p:sp>
        <p:sp>
          <p:nvSpPr>
            <p:cNvPr id="17" name="Rectangle 16"/>
            <p:cNvSpPr/>
            <p:nvPr/>
          </p:nvSpPr>
          <p:spPr>
            <a:xfrm>
              <a:off x="5121475" y="4358911"/>
              <a:ext cx="1597285" cy="282594"/>
            </a:xfrm>
            <a:prstGeom prst="rect">
              <a:avLst/>
            </a:prstGeom>
            <a:noFill/>
          </p:spPr>
          <p:txBody>
            <a:bodyPr wrap="square" lIns="179073" tIns="0" rIns="179073" bIns="0" rtlCol="0">
              <a:spAutoFit/>
            </a:bodyPr>
            <a:lstStyle/>
            <a:p>
              <a:pPr algn="ctr" defTabSz="913257" latinLnBrk="0">
                <a:lnSpc>
                  <a:spcPct val="90000"/>
                </a:lnSpc>
                <a:spcAft>
                  <a:spcPts val="588"/>
                </a:spcAft>
              </a:pPr>
              <a:r>
                <a:rPr lang="en-US" sz="1000" b="1" dirty="0">
                  <a:solidFill>
                    <a:srgbClr val="505050"/>
                  </a:solidFill>
                </a:rPr>
                <a:t>Replication channel: </a:t>
              </a:r>
              <a:br>
                <a:rPr lang="en-US" sz="1000" b="1" dirty="0">
                  <a:solidFill>
                    <a:srgbClr val="505050"/>
                  </a:solidFill>
                </a:rPr>
              </a:br>
              <a:r>
                <a:rPr lang="en-US" sz="1000" b="1" dirty="0">
                  <a:solidFill>
                    <a:srgbClr val="505050"/>
                  </a:solidFill>
                </a:rPr>
                <a:t>Hyper-V Replica</a:t>
              </a:r>
            </a:p>
          </p:txBody>
        </p:sp>
        <p:grpSp>
          <p:nvGrpSpPr>
            <p:cNvPr id="18" name="Group 17"/>
            <p:cNvGrpSpPr/>
            <p:nvPr/>
          </p:nvGrpSpPr>
          <p:grpSpPr>
            <a:xfrm>
              <a:off x="4381455" y="3770096"/>
              <a:ext cx="1525356" cy="1846715"/>
              <a:chOff x="1047576" y="3696507"/>
              <a:chExt cx="1495583" cy="1810669"/>
            </a:xfrm>
          </p:grpSpPr>
          <p:sp>
            <p:nvSpPr>
              <p:cNvPr id="47" name="TextBox 46"/>
              <p:cNvSpPr txBox="1"/>
              <p:nvPr/>
            </p:nvSpPr>
            <p:spPr>
              <a:xfrm>
                <a:off x="1918270" y="4920521"/>
                <a:ext cx="624889" cy="586655"/>
              </a:xfrm>
              <a:prstGeom prst="rect">
                <a:avLst/>
              </a:prstGeom>
              <a:noFill/>
            </p:spPr>
            <p:txBody>
              <a:bodyPr wrap="square" lIns="0" tIns="146263" rIns="0" bIns="146263" rtlCol="0">
                <a:spAutoFit/>
              </a:bodyPr>
              <a:lstStyle/>
              <a:p>
                <a:pPr defTabSz="914120" latinLnBrk="0">
                  <a:lnSpc>
                    <a:spcPct val="90000"/>
                  </a:lnSpc>
                  <a:spcAft>
                    <a:spcPts val="600"/>
                  </a:spcAft>
                </a:pPr>
                <a:r>
                  <a:rPr lang="en-US" sz="1051" b="1" kern="0" dirty="0">
                    <a:solidFill>
                      <a:srgbClr val="505050"/>
                    </a:solidFill>
                  </a:rPr>
                  <a:t>Primary Site</a:t>
                </a:r>
              </a:p>
            </p:txBody>
          </p:sp>
          <p:grpSp>
            <p:nvGrpSpPr>
              <p:cNvPr id="48" name="Group 47"/>
              <p:cNvGrpSpPr/>
              <p:nvPr/>
            </p:nvGrpSpPr>
            <p:grpSpPr>
              <a:xfrm>
                <a:off x="1055947" y="4121329"/>
                <a:ext cx="815599" cy="1297016"/>
                <a:chOff x="13103226" y="2775830"/>
                <a:chExt cx="1039812" cy="1616572"/>
              </a:xfrm>
            </p:grpSpPr>
            <p:sp>
              <p:nvSpPr>
                <p:cNvPr id="52"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7"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8"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9"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60"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49" name="TextBox 48"/>
              <p:cNvSpPr txBox="1"/>
              <p:nvPr/>
            </p:nvSpPr>
            <p:spPr>
              <a:xfrm>
                <a:off x="1121484" y="5046509"/>
                <a:ext cx="684528"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Windows Server</a:t>
                </a:r>
              </a:p>
            </p:txBody>
          </p:sp>
          <p:sp>
            <p:nvSpPr>
              <p:cNvPr id="50" name="Rectangle 49"/>
              <p:cNvSpPr/>
              <p:nvPr/>
            </p:nvSpPr>
            <p:spPr bwMode="auto">
              <a:xfrm>
                <a:off x="1055947" y="3696507"/>
                <a:ext cx="815076" cy="4303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9" name="Group 18"/>
            <p:cNvGrpSpPr/>
            <p:nvPr/>
          </p:nvGrpSpPr>
          <p:grpSpPr>
            <a:xfrm>
              <a:off x="5931042" y="3767219"/>
              <a:ext cx="1564484" cy="1849591"/>
              <a:chOff x="2566917" y="3693687"/>
              <a:chExt cx="1533947" cy="1813489"/>
            </a:xfrm>
          </p:grpSpPr>
          <p:sp>
            <p:nvSpPr>
              <p:cNvPr id="32" name="TextBox 31"/>
              <p:cNvSpPr txBox="1"/>
              <p:nvPr/>
            </p:nvSpPr>
            <p:spPr>
              <a:xfrm>
                <a:off x="2566917" y="4920521"/>
                <a:ext cx="638745" cy="586655"/>
              </a:xfrm>
              <a:prstGeom prst="rect">
                <a:avLst/>
              </a:prstGeom>
              <a:noFill/>
            </p:spPr>
            <p:txBody>
              <a:bodyPr wrap="square" lIns="0" tIns="146263" rIns="0" bIns="14626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120" latinLnBrk="0"/>
                <a:r>
                  <a:rPr lang="en-US" sz="1051" b="1" dirty="0">
                    <a:solidFill>
                      <a:srgbClr val="505050"/>
                    </a:solidFill>
                  </a:rPr>
                  <a:t>Recovery Site</a:t>
                </a:r>
              </a:p>
            </p:txBody>
          </p:sp>
          <p:grpSp>
            <p:nvGrpSpPr>
              <p:cNvPr id="33" name="Group 32"/>
              <p:cNvGrpSpPr/>
              <p:nvPr/>
            </p:nvGrpSpPr>
            <p:grpSpPr>
              <a:xfrm>
                <a:off x="3251903" y="4125870"/>
                <a:ext cx="815599" cy="1291203"/>
                <a:chOff x="13103226" y="2775830"/>
                <a:chExt cx="1039812" cy="1616572"/>
              </a:xfrm>
            </p:grpSpPr>
            <p:sp>
              <p:nvSpPr>
                <p:cNvPr id="38"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3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34" name="TextBox 33"/>
              <p:cNvSpPr txBox="1"/>
              <p:nvPr/>
            </p:nvSpPr>
            <p:spPr>
              <a:xfrm>
                <a:off x="3317441" y="5046202"/>
                <a:ext cx="684527"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Windows Server</a:t>
                </a:r>
              </a:p>
            </p:txBody>
          </p:sp>
          <p:grpSp>
            <p:nvGrpSpPr>
              <p:cNvPr id="35" name="Group 34"/>
              <p:cNvGrpSpPr/>
              <p:nvPr/>
            </p:nvGrpSpPr>
            <p:grpSpPr>
              <a:xfrm>
                <a:off x="3250818" y="3693687"/>
                <a:ext cx="850046" cy="430383"/>
                <a:chOff x="3510283" y="4155823"/>
                <a:chExt cx="984977" cy="498699"/>
              </a:xfrm>
            </p:grpSpPr>
            <p:sp>
              <p:nvSpPr>
                <p:cNvPr id="36" name="Rectangle 35"/>
                <p:cNvSpPr/>
                <p:nvPr/>
              </p:nvSpPr>
              <p:spPr bwMode="auto">
                <a:xfrm>
                  <a:off x="3510283" y="4155823"/>
                  <a:ext cx="946319" cy="4986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20" name="Group 19"/>
            <p:cNvGrpSpPr/>
            <p:nvPr/>
          </p:nvGrpSpPr>
          <p:grpSpPr>
            <a:xfrm>
              <a:off x="3561254" y="5140022"/>
              <a:ext cx="196756" cy="377743"/>
              <a:chOff x="7791149" y="4987730"/>
              <a:chExt cx="192916" cy="370370"/>
            </a:xfrm>
          </p:grpSpPr>
          <p:sp>
            <p:nvSpPr>
              <p:cNvPr id="2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3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3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nvGrpSpPr>
            <p:cNvPr id="21" name="Group 20"/>
            <p:cNvGrpSpPr/>
            <p:nvPr/>
          </p:nvGrpSpPr>
          <p:grpSpPr>
            <a:xfrm>
              <a:off x="3347477" y="5141660"/>
              <a:ext cx="196756" cy="377743"/>
              <a:chOff x="7791149" y="4987730"/>
              <a:chExt cx="192916" cy="370370"/>
            </a:xfrm>
          </p:grpSpPr>
          <p:sp>
            <p:nvSpPr>
              <p:cNvPr id="2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nvGrpSpPr>
            <p:cNvPr id="22" name="Group 21"/>
            <p:cNvGrpSpPr/>
            <p:nvPr/>
          </p:nvGrpSpPr>
          <p:grpSpPr>
            <a:xfrm>
              <a:off x="7944506" y="5131945"/>
              <a:ext cx="196756" cy="377743"/>
              <a:chOff x="7791149" y="4987730"/>
              <a:chExt cx="192916" cy="370370"/>
            </a:xfrm>
          </p:grpSpPr>
          <p:sp>
            <p:nvSpPr>
              <p:cNvPr id="2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sp>
        <p:nvSpPr>
          <p:cNvPr id="65" name="Rectangle 64"/>
          <p:cNvSpPr/>
          <p:nvPr/>
        </p:nvSpPr>
        <p:spPr bwMode="auto">
          <a:xfrm>
            <a:off x="-17516" y="5717971"/>
            <a:ext cx="12207787" cy="113652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425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3" y="259793"/>
            <a:ext cx="11170981" cy="1075884"/>
          </a:xfrm>
        </p:spPr>
        <p:txBody>
          <a:bodyPr/>
          <a:lstStyle/>
          <a:p>
            <a:r>
              <a:rPr lang="en-US" dirty="0" smtClean="0"/>
              <a:t>Orchestrated Disaster Recovery</a:t>
            </a:r>
            <a:endParaRPr lang="en-US" dirty="0"/>
          </a:p>
        </p:txBody>
      </p:sp>
      <p:sp>
        <p:nvSpPr>
          <p:cNvPr id="3" name="Title 1"/>
          <p:cNvSpPr txBox="1">
            <a:spLocks/>
          </p:cNvSpPr>
          <p:nvPr/>
        </p:nvSpPr>
        <p:spPr>
          <a:xfrm>
            <a:off x="307835" y="729969"/>
            <a:ext cx="8836259" cy="1075884"/>
          </a:xfrm>
          <a:prstGeom prst="rect">
            <a:avLst/>
          </a:prstGeom>
        </p:spPr>
        <p:txBody>
          <a:bodyPr vert="horz" wrap="square" lIns="195072" tIns="121920" rIns="195072" bIns="12192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sz="3200" dirty="0">
                <a:solidFill>
                  <a:srgbClr val="505050"/>
                </a:solidFill>
              </a:rPr>
              <a:t>for Hyper-V VMs, between on-premises locations</a:t>
            </a:r>
          </a:p>
        </p:txBody>
      </p:sp>
      <p:grpSp>
        <p:nvGrpSpPr>
          <p:cNvPr id="216" name="Group 215"/>
          <p:cNvGrpSpPr/>
          <p:nvPr/>
        </p:nvGrpSpPr>
        <p:grpSpPr>
          <a:xfrm>
            <a:off x="7246258" y="1857455"/>
            <a:ext cx="3877935" cy="3974643"/>
            <a:chOff x="5434693" y="1164497"/>
            <a:chExt cx="2908451" cy="2980982"/>
          </a:xfrm>
        </p:grpSpPr>
        <p:sp>
          <p:nvSpPr>
            <p:cNvPr id="66" name="Freeform 65"/>
            <p:cNvSpPr>
              <a:spLocks/>
            </p:cNvSpPr>
            <p:nvPr/>
          </p:nvSpPr>
          <p:spPr bwMode="auto">
            <a:xfrm>
              <a:off x="5763781" y="3358135"/>
              <a:ext cx="829916" cy="70217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68" name="Rectangle 5"/>
            <p:cNvSpPr>
              <a:spLocks noChangeArrowheads="1"/>
            </p:cNvSpPr>
            <p:nvPr/>
          </p:nvSpPr>
          <p:spPr bwMode="auto">
            <a:xfrm>
              <a:off x="7095166" y="3494090"/>
              <a:ext cx="492915" cy="584796"/>
            </a:xfrm>
            <a:prstGeom prst="rect">
              <a:avLst/>
            </a:prstGeom>
            <a:solidFill>
              <a:schemeClr val="bg2"/>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69" name="Rectangle 5"/>
            <p:cNvSpPr>
              <a:spLocks noChangeArrowheads="1"/>
            </p:cNvSpPr>
            <p:nvPr/>
          </p:nvSpPr>
          <p:spPr bwMode="auto">
            <a:xfrm>
              <a:off x="6740084" y="3268229"/>
              <a:ext cx="611525" cy="794153"/>
            </a:xfrm>
            <a:prstGeom prst="rect">
              <a:avLst/>
            </a:prstGeom>
            <a:solidFill>
              <a:schemeClr val="bg1">
                <a:lumMod val="6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73" name="Left-Right Arrow 72"/>
            <p:cNvSpPr/>
            <p:nvPr/>
          </p:nvSpPr>
          <p:spPr bwMode="auto">
            <a:xfrm rot="16200000">
              <a:off x="6522736" y="2430195"/>
              <a:ext cx="434695" cy="235972"/>
            </a:xfrm>
            <a:prstGeom prst="lef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73" tIns="143260" rIns="179073" bIns="143260" numCol="1" spcCol="0" rtlCol="0" fromWordArt="0" anchor="t" anchorCtr="0" forceAA="0" compatLnSpc="1">
              <a:prstTxWarp prst="textNoShape">
                <a:avLst/>
              </a:prstTxWarp>
              <a:noAutofit/>
            </a:bodyPr>
            <a:lstStyle/>
            <a:p>
              <a:pPr algn="ctr" defTabSz="912960" fontAlgn="base" latinLnBrk="0">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5704064" y="2433951"/>
              <a:ext cx="1122589" cy="228524"/>
            </a:xfrm>
            <a:prstGeom prst="rect">
              <a:avLst/>
            </a:prstGeom>
            <a:noFill/>
          </p:spPr>
          <p:txBody>
            <a:bodyPr wrap="square" lIns="179073" tIns="0" rIns="179073" bIns="0" rtlCol="0">
              <a:spAutoFit/>
            </a:bodyPr>
            <a:lstStyle/>
            <a:p>
              <a:pPr defTabSz="913257" latinLnBrk="0">
                <a:lnSpc>
                  <a:spcPct val="90000"/>
                </a:lnSpc>
                <a:spcAft>
                  <a:spcPts val="588"/>
                </a:spcAft>
              </a:pPr>
              <a:r>
                <a:rPr lang="en-US" sz="1100" b="1" dirty="0">
                  <a:solidFill>
                    <a:srgbClr val="505050"/>
                  </a:solidFill>
                </a:rPr>
                <a:t>Communication and Replication</a:t>
              </a:r>
            </a:p>
          </p:txBody>
        </p:sp>
        <p:grpSp>
          <p:nvGrpSpPr>
            <p:cNvPr id="116" name="Group 115"/>
            <p:cNvGrpSpPr/>
            <p:nvPr/>
          </p:nvGrpSpPr>
          <p:grpSpPr>
            <a:xfrm>
              <a:off x="5434693" y="1164497"/>
              <a:ext cx="2908451" cy="1139910"/>
              <a:chOff x="616226" y="1630760"/>
              <a:chExt cx="4596553" cy="1801531"/>
            </a:xfrm>
          </p:grpSpPr>
          <p:sp>
            <p:nvSpPr>
              <p:cNvPr id="11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11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11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kern="0">
                  <a:solidFill>
                    <a:srgbClr val="505050"/>
                  </a:solidFill>
                </a:endParaRPr>
              </a:p>
            </p:txBody>
          </p:sp>
          <p:sp>
            <p:nvSpPr>
              <p:cNvPr id="120" name="TextBox 119"/>
              <p:cNvSpPr txBox="1"/>
              <p:nvPr/>
            </p:nvSpPr>
            <p:spPr>
              <a:xfrm>
                <a:off x="1656308" y="2418610"/>
                <a:ext cx="2099130" cy="802850"/>
              </a:xfrm>
              <a:prstGeom prst="rect">
                <a:avLst/>
              </a:prstGeom>
              <a:noFill/>
              <a:ln>
                <a:noFill/>
              </a:ln>
            </p:spPr>
            <p:txBody>
              <a:bodyPr wrap="none" lIns="179208" tIns="143367" rIns="179208" bIns="143367" rtlCol="0">
                <a:spAutoFit/>
              </a:bodyPr>
              <a:lstStyle/>
              <a:p>
                <a:pPr algn="ctr" defTabSz="913257" latinLnBrk="0">
                  <a:lnSpc>
                    <a:spcPct val="90000"/>
                  </a:lnSpc>
                  <a:spcAft>
                    <a:spcPts val="588"/>
                  </a:spcAft>
                </a:pPr>
                <a:r>
                  <a:rPr lang="en-US" sz="1400" b="1" kern="0" dirty="0">
                    <a:solidFill>
                      <a:srgbClr val="FFFFFF"/>
                    </a:solidFill>
                  </a:rPr>
                  <a:t>Microsoft Azure </a:t>
                </a:r>
                <a:br>
                  <a:rPr lang="en-US" sz="1400" b="1" kern="0" dirty="0">
                    <a:solidFill>
                      <a:srgbClr val="FFFFFF"/>
                    </a:solidFill>
                  </a:rPr>
                </a:br>
                <a:r>
                  <a:rPr lang="en-US" sz="1400" b="1" kern="0" dirty="0">
                    <a:solidFill>
                      <a:srgbClr val="FFFFFF"/>
                    </a:solidFill>
                  </a:rPr>
                  <a:t>Site Recovery</a:t>
                </a:r>
              </a:p>
            </p:txBody>
          </p:sp>
        </p:grpSp>
        <p:grpSp>
          <p:nvGrpSpPr>
            <p:cNvPr id="121" name="Group 120"/>
            <p:cNvGrpSpPr/>
            <p:nvPr/>
          </p:nvGrpSpPr>
          <p:grpSpPr>
            <a:xfrm>
              <a:off x="5953047" y="2770760"/>
              <a:ext cx="1109690" cy="1374719"/>
              <a:chOff x="413544" y="3682859"/>
              <a:chExt cx="1480006" cy="1833479"/>
            </a:xfrm>
          </p:grpSpPr>
          <p:sp>
            <p:nvSpPr>
              <p:cNvPr id="122" name="TextBox 121"/>
              <p:cNvSpPr txBox="1"/>
              <p:nvPr/>
            </p:nvSpPr>
            <p:spPr>
              <a:xfrm>
                <a:off x="413544" y="4929683"/>
                <a:ext cx="579926" cy="586655"/>
              </a:xfrm>
              <a:prstGeom prst="rect">
                <a:avLst/>
              </a:prstGeom>
              <a:noFill/>
            </p:spPr>
            <p:txBody>
              <a:bodyPr wrap="square" lIns="0" tIns="146263" rIns="0" bIns="146263" rtlCol="0">
                <a:spAutoFit/>
              </a:bodyPr>
              <a:lstStyle/>
              <a:p>
                <a:pPr algn="r" defTabSz="914120" latinLnBrk="0">
                  <a:lnSpc>
                    <a:spcPct val="90000"/>
                  </a:lnSpc>
                  <a:spcAft>
                    <a:spcPts val="600"/>
                  </a:spcAft>
                </a:pPr>
                <a:r>
                  <a:rPr lang="en-US" sz="1051" b="1" kern="0" dirty="0">
                    <a:solidFill>
                      <a:srgbClr val="505050"/>
                    </a:solidFill>
                  </a:rPr>
                  <a:t>Primary Site</a:t>
                </a:r>
              </a:p>
            </p:txBody>
          </p:sp>
          <p:grpSp>
            <p:nvGrpSpPr>
              <p:cNvPr id="123" name="Group 122"/>
              <p:cNvGrpSpPr/>
              <p:nvPr/>
            </p:nvGrpSpPr>
            <p:grpSpPr>
              <a:xfrm>
                <a:off x="1055947" y="4111804"/>
                <a:ext cx="815599" cy="1297016"/>
                <a:chOff x="13103226" y="2763958"/>
                <a:chExt cx="1039812" cy="1616572"/>
              </a:xfrm>
            </p:grpSpPr>
            <p:sp>
              <p:nvSpPr>
                <p:cNvPr id="12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2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2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3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3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3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3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3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3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124" name="TextBox 123"/>
              <p:cNvSpPr txBox="1"/>
              <p:nvPr/>
            </p:nvSpPr>
            <p:spPr>
              <a:xfrm>
                <a:off x="1121483" y="5046509"/>
                <a:ext cx="684527"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Windows Server</a:t>
                </a:r>
              </a:p>
            </p:txBody>
          </p:sp>
          <p:sp>
            <p:nvSpPr>
              <p:cNvPr id="125" name="Rectangle 124"/>
              <p:cNvSpPr/>
              <p:nvPr/>
            </p:nvSpPr>
            <p:spPr bwMode="auto">
              <a:xfrm>
                <a:off x="1055947" y="3682859"/>
                <a:ext cx="815076" cy="4303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6" name="Picture 1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36" name="Group 135"/>
            <p:cNvGrpSpPr/>
            <p:nvPr/>
          </p:nvGrpSpPr>
          <p:grpSpPr>
            <a:xfrm>
              <a:off x="7641209" y="3786572"/>
              <a:ext cx="144646" cy="277698"/>
              <a:chOff x="7791149" y="4987730"/>
              <a:chExt cx="192916" cy="370370"/>
            </a:xfrm>
          </p:grpSpPr>
          <p:sp>
            <p:nvSpPr>
              <p:cNvPr id="13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3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3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grpSp>
        <p:nvGrpSpPr>
          <p:cNvPr id="159" name="Group 158"/>
          <p:cNvGrpSpPr/>
          <p:nvPr/>
        </p:nvGrpSpPr>
        <p:grpSpPr>
          <a:xfrm>
            <a:off x="3356764" y="1847679"/>
            <a:ext cx="5278747" cy="3963703"/>
            <a:chOff x="3347477" y="1573053"/>
            <a:chExt cx="5385360" cy="4043758"/>
          </a:xfrm>
        </p:grpSpPr>
        <p:sp>
          <p:nvSpPr>
            <p:cNvPr id="160" name="Freeform 159"/>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61"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62" name="Rectangle 5"/>
            <p:cNvSpPr>
              <a:spLocks noChangeArrowheads="1"/>
            </p:cNvSpPr>
            <p:nvPr/>
          </p:nvSpPr>
          <p:spPr bwMode="auto">
            <a:xfrm>
              <a:off x="3800679" y="4748921"/>
              <a:ext cx="670494" cy="795475"/>
            </a:xfrm>
            <a:prstGeom prst="rect">
              <a:avLst/>
            </a:prstGeom>
            <a:solidFill>
              <a:schemeClr val="bg2"/>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cxnSp>
          <p:nvCxnSpPr>
            <p:cNvPr id="163" name="Straight Arrow Connector 162"/>
            <p:cNvCxnSpPr/>
            <p:nvPr/>
          </p:nvCxnSpPr>
          <p:spPr>
            <a:xfrm>
              <a:off x="4815620" y="3095278"/>
              <a:ext cx="0" cy="64147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7064118" y="2930416"/>
              <a:ext cx="0" cy="83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4198083" y="1573053"/>
              <a:ext cx="3956256" cy="1550576"/>
              <a:chOff x="616226" y="1630760"/>
              <a:chExt cx="4596553" cy="1801531"/>
            </a:xfrm>
          </p:grpSpPr>
          <p:sp>
            <p:nvSpPr>
              <p:cNvPr id="212"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213"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214"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kern="0">
                  <a:solidFill>
                    <a:srgbClr val="505050"/>
                  </a:solidFill>
                </a:endParaRPr>
              </a:p>
            </p:txBody>
          </p:sp>
          <p:sp>
            <p:nvSpPr>
              <p:cNvPr id="215" name="TextBox 214"/>
              <p:cNvSpPr txBox="1"/>
              <p:nvPr/>
            </p:nvSpPr>
            <p:spPr>
              <a:xfrm>
                <a:off x="1645019" y="2418609"/>
                <a:ext cx="2099130" cy="802851"/>
              </a:xfrm>
              <a:prstGeom prst="rect">
                <a:avLst/>
              </a:prstGeom>
              <a:noFill/>
              <a:ln>
                <a:noFill/>
              </a:ln>
            </p:spPr>
            <p:txBody>
              <a:bodyPr wrap="none" lIns="179208" tIns="143367" rIns="179208" bIns="143367" rtlCol="0">
                <a:spAutoFit/>
              </a:bodyPr>
              <a:lstStyle/>
              <a:p>
                <a:pPr algn="ctr" defTabSz="913257" latinLnBrk="0">
                  <a:lnSpc>
                    <a:spcPct val="90000"/>
                  </a:lnSpc>
                  <a:spcAft>
                    <a:spcPts val="588"/>
                  </a:spcAft>
                </a:pPr>
                <a:r>
                  <a:rPr lang="en-US" sz="1400" b="1" kern="0" dirty="0">
                    <a:solidFill>
                      <a:srgbClr val="FFFFFF"/>
                    </a:solidFill>
                  </a:rPr>
                  <a:t>Microsoft Azure </a:t>
                </a:r>
                <a:br>
                  <a:rPr lang="en-US" sz="1400" b="1" kern="0" dirty="0">
                    <a:solidFill>
                      <a:srgbClr val="FFFFFF"/>
                    </a:solidFill>
                  </a:rPr>
                </a:br>
                <a:r>
                  <a:rPr lang="en-US" sz="1400" b="1" kern="0" dirty="0">
                    <a:solidFill>
                      <a:srgbClr val="FFFFFF"/>
                    </a:solidFill>
                  </a:rPr>
                  <a:t>Site Recovery</a:t>
                </a:r>
              </a:p>
            </p:txBody>
          </p:sp>
        </p:grpSp>
        <p:sp>
          <p:nvSpPr>
            <p:cNvPr id="166" name="Left-Right Arrow 165"/>
            <p:cNvSpPr/>
            <p:nvPr/>
          </p:nvSpPr>
          <p:spPr bwMode="auto">
            <a:xfrm>
              <a:off x="5221295" y="4717614"/>
              <a:ext cx="1407263" cy="181417"/>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TextBox 166"/>
            <p:cNvSpPr txBox="1"/>
            <p:nvPr/>
          </p:nvSpPr>
          <p:spPr>
            <a:xfrm>
              <a:off x="4888336" y="3235920"/>
              <a:ext cx="2156693" cy="148493"/>
            </a:xfrm>
            <a:prstGeom prst="rect">
              <a:avLst/>
            </a:prstGeom>
            <a:noFill/>
          </p:spPr>
          <p:txBody>
            <a:bodyPr wrap="square" lIns="179073" tIns="0" rIns="179073" bIns="0" rtlCol="0">
              <a:spAutoFit/>
            </a:bodyPr>
            <a:lstStyle>
              <a:defPPr>
                <a:defRPr lang="en-US"/>
              </a:defPPr>
              <a:lvl1pPr defTabSz="913538">
                <a:lnSpc>
                  <a:spcPct val="90000"/>
                </a:lnSpc>
                <a:spcAft>
                  <a:spcPts val="588"/>
                </a:spcAft>
                <a:defRPr sz="1100">
                  <a:solidFill>
                    <a:srgbClr val="505050"/>
                  </a:solidFill>
                </a:defRPr>
              </a:lvl1pPr>
            </a:lstStyle>
            <a:p>
              <a:pPr algn="ctr" latinLnBrk="0"/>
              <a:r>
                <a:rPr lang="en-US" sz="1051" b="1" dirty="0"/>
                <a:t>Communication Channel</a:t>
              </a:r>
            </a:p>
          </p:txBody>
        </p:sp>
        <p:sp>
          <p:nvSpPr>
            <p:cNvPr id="168" name="Rectangle 167"/>
            <p:cNvSpPr/>
            <p:nvPr/>
          </p:nvSpPr>
          <p:spPr>
            <a:xfrm>
              <a:off x="5121475" y="4358911"/>
              <a:ext cx="1597285" cy="282594"/>
            </a:xfrm>
            <a:prstGeom prst="rect">
              <a:avLst/>
            </a:prstGeom>
            <a:noFill/>
          </p:spPr>
          <p:txBody>
            <a:bodyPr wrap="square" lIns="179073" tIns="0" rIns="179073" bIns="0" rtlCol="0">
              <a:spAutoFit/>
            </a:bodyPr>
            <a:lstStyle/>
            <a:p>
              <a:pPr algn="ctr" defTabSz="913257" latinLnBrk="0">
                <a:lnSpc>
                  <a:spcPct val="90000"/>
                </a:lnSpc>
                <a:spcAft>
                  <a:spcPts val="588"/>
                </a:spcAft>
              </a:pPr>
              <a:r>
                <a:rPr lang="en-US" sz="1000" b="1" dirty="0">
                  <a:solidFill>
                    <a:srgbClr val="505050"/>
                  </a:solidFill>
                </a:rPr>
                <a:t>Replication channel: </a:t>
              </a:r>
              <a:br>
                <a:rPr lang="en-US" sz="1000" b="1" dirty="0">
                  <a:solidFill>
                    <a:srgbClr val="505050"/>
                  </a:solidFill>
                </a:rPr>
              </a:br>
              <a:r>
                <a:rPr lang="en-US" sz="1000" b="1" dirty="0">
                  <a:solidFill>
                    <a:srgbClr val="505050"/>
                  </a:solidFill>
                </a:rPr>
                <a:t>Hyper-V Replica</a:t>
              </a:r>
            </a:p>
          </p:txBody>
        </p:sp>
        <p:grpSp>
          <p:nvGrpSpPr>
            <p:cNvPr id="169" name="Group 168"/>
            <p:cNvGrpSpPr/>
            <p:nvPr/>
          </p:nvGrpSpPr>
          <p:grpSpPr>
            <a:xfrm>
              <a:off x="4381455" y="3770096"/>
              <a:ext cx="1525356" cy="1846715"/>
              <a:chOff x="1047576" y="3696507"/>
              <a:chExt cx="1495583" cy="1810669"/>
            </a:xfrm>
          </p:grpSpPr>
          <p:sp>
            <p:nvSpPr>
              <p:cNvPr id="198" name="TextBox 197"/>
              <p:cNvSpPr txBox="1"/>
              <p:nvPr/>
            </p:nvSpPr>
            <p:spPr>
              <a:xfrm>
                <a:off x="1918270" y="4920521"/>
                <a:ext cx="624889" cy="586655"/>
              </a:xfrm>
              <a:prstGeom prst="rect">
                <a:avLst/>
              </a:prstGeom>
              <a:noFill/>
            </p:spPr>
            <p:txBody>
              <a:bodyPr wrap="square" lIns="0" tIns="146263" rIns="0" bIns="146263" rtlCol="0">
                <a:spAutoFit/>
              </a:bodyPr>
              <a:lstStyle/>
              <a:p>
                <a:pPr defTabSz="914120" latinLnBrk="0">
                  <a:lnSpc>
                    <a:spcPct val="90000"/>
                  </a:lnSpc>
                  <a:spcAft>
                    <a:spcPts val="600"/>
                  </a:spcAft>
                </a:pPr>
                <a:r>
                  <a:rPr lang="en-US" sz="1051" b="1" kern="0" dirty="0">
                    <a:solidFill>
                      <a:srgbClr val="505050"/>
                    </a:solidFill>
                  </a:rPr>
                  <a:t>Primary Site</a:t>
                </a:r>
              </a:p>
            </p:txBody>
          </p:sp>
          <p:grpSp>
            <p:nvGrpSpPr>
              <p:cNvPr id="199" name="Group 198"/>
              <p:cNvGrpSpPr/>
              <p:nvPr/>
            </p:nvGrpSpPr>
            <p:grpSpPr>
              <a:xfrm>
                <a:off x="1055947" y="4121329"/>
                <a:ext cx="815599" cy="1297016"/>
                <a:chOff x="13103226" y="2775830"/>
                <a:chExt cx="1039812" cy="1616572"/>
              </a:xfrm>
            </p:grpSpPr>
            <p:sp>
              <p:nvSpPr>
                <p:cNvPr id="203"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0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0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0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0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0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0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1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21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200" name="TextBox 199"/>
              <p:cNvSpPr txBox="1"/>
              <p:nvPr/>
            </p:nvSpPr>
            <p:spPr>
              <a:xfrm>
                <a:off x="1121484" y="5046509"/>
                <a:ext cx="684528"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Windows Server</a:t>
                </a:r>
              </a:p>
            </p:txBody>
          </p:sp>
          <p:sp>
            <p:nvSpPr>
              <p:cNvPr id="201" name="Rectangle 200"/>
              <p:cNvSpPr/>
              <p:nvPr/>
            </p:nvSpPr>
            <p:spPr bwMode="auto">
              <a:xfrm>
                <a:off x="1055947" y="3696507"/>
                <a:ext cx="815076" cy="4303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2" name="Picture 2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70" name="Group 169"/>
            <p:cNvGrpSpPr/>
            <p:nvPr/>
          </p:nvGrpSpPr>
          <p:grpSpPr>
            <a:xfrm>
              <a:off x="5931042" y="3767219"/>
              <a:ext cx="1564484" cy="1849591"/>
              <a:chOff x="2566917" y="3693687"/>
              <a:chExt cx="1533947" cy="1813489"/>
            </a:xfrm>
          </p:grpSpPr>
          <p:sp>
            <p:nvSpPr>
              <p:cNvPr id="183" name="TextBox 182"/>
              <p:cNvSpPr txBox="1"/>
              <p:nvPr/>
            </p:nvSpPr>
            <p:spPr>
              <a:xfrm>
                <a:off x="2566917" y="4920521"/>
                <a:ext cx="638745" cy="586655"/>
              </a:xfrm>
              <a:prstGeom prst="rect">
                <a:avLst/>
              </a:prstGeom>
              <a:noFill/>
            </p:spPr>
            <p:txBody>
              <a:bodyPr wrap="square" lIns="0" tIns="146263" rIns="0" bIns="14626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120" latinLnBrk="0"/>
                <a:r>
                  <a:rPr lang="en-US" sz="1051" b="1" dirty="0">
                    <a:solidFill>
                      <a:srgbClr val="505050"/>
                    </a:solidFill>
                  </a:rPr>
                  <a:t>Recovery Site</a:t>
                </a:r>
              </a:p>
            </p:txBody>
          </p:sp>
          <p:grpSp>
            <p:nvGrpSpPr>
              <p:cNvPr id="184" name="Group 183"/>
              <p:cNvGrpSpPr/>
              <p:nvPr/>
            </p:nvGrpSpPr>
            <p:grpSpPr>
              <a:xfrm>
                <a:off x="3251903" y="4125870"/>
                <a:ext cx="815599" cy="1291203"/>
                <a:chOff x="13103226" y="2775830"/>
                <a:chExt cx="1039812" cy="1616572"/>
              </a:xfrm>
            </p:grpSpPr>
            <p:sp>
              <p:nvSpPr>
                <p:cNvPr id="189"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185" name="TextBox 184"/>
              <p:cNvSpPr txBox="1"/>
              <p:nvPr/>
            </p:nvSpPr>
            <p:spPr>
              <a:xfrm>
                <a:off x="3317441" y="5046202"/>
                <a:ext cx="684527"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Windows Server</a:t>
                </a:r>
              </a:p>
            </p:txBody>
          </p:sp>
          <p:grpSp>
            <p:nvGrpSpPr>
              <p:cNvPr id="186" name="Group 185"/>
              <p:cNvGrpSpPr/>
              <p:nvPr/>
            </p:nvGrpSpPr>
            <p:grpSpPr>
              <a:xfrm>
                <a:off x="3250818" y="3693687"/>
                <a:ext cx="850046" cy="430383"/>
                <a:chOff x="3510283" y="4155823"/>
                <a:chExt cx="984977" cy="498699"/>
              </a:xfrm>
            </p:grpSpPr>
            <p:sp>
              <p:nvSpPr>
                <p:cNvPr id="187" name="Rectangle 186"/>
                <p:cNvSpPr/>
                <p:nvPr/>
              </p:nvSpPr>
              <p:spPr bwMode="auto">
                <a:xfrm>
                  <a:off x="3510283" y="4155823"/>
                  <a:ext cx="946319" cy="4986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8" name="Picture 18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171" name="Group 170"/>
            <p:cNvGrpSpPr/>
            <p:nvPr/>
          </p:nvGrpSpPr>
          <p:grpSpPr>
            <a:xfrm>
              <a:off x="3561254" y="5140022"/>
              <a:ext cx="196756" cy="377743"/>
              <a:chOff x="7791149" y="4987730"/>
              <a:chExt cx="192916" cy="370370"/>
            </a:xfrm>
          </p:grpSpPr>
          <p:sp>
            <p:nvSpPr>
              <p:cNvPr id="180"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81"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82"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nvGrpSpPr>
            <p:cNvPr id="172" name="Group 171"/>
            <p:cNvGrpSpPr/>
            <p:nvPr/>
          </p:nvGrpSpPr>
          <p:grpSpPr>
            <a:xfrm>
              <a:off x="3347477" y="5141660"/>
              <a:ext cx="196756" cy="377743"/>
              <a:chOff x="7791149" y="4987730"/>
              <a:chExt cx="192916" cy="370370"/>
            </a:xfrm>
          </p:grpSpPr>
          <p:sp>
            <p:nvSpPr>
              <p:cNvPr id="1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nvGrpSpPr>
            <p:cNvPr id="173" name="Group 172"/>
            <p:cNvGrpSpPr/>
            <p:nvPr/>
          </p:nvGrpSpPr>
          <p:grpSpPr>
            <a:xfrm>
              <a:off x="7944506" y="5131945"/>
              <a:ext cx="196756" cy="377743"/>
              <a:chOff x="7791149" y="4987730"/>
              <a:chExt cx="192916" cy="370370"/>
            </a:xfrm>
          </p:grpSpPr>
          <p:sp>
            <p:nvSpPr>
              <p:cNvPr id="17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7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7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sp>
        <p:nvSpPr>
          <p:cNvPr id="72" name="Rectangle 71"/>
          <p:cNvSpPr/>
          <p:nvPr/>
        </p:nvSpPr>
        <p:spPr bwMode="auto">
          <a:xfrm>
            <a:off x="-17516" y="5717974"/>
            <a:ext cx="12207787" cy="113652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156999" y="5344033"/>
            <a:ext cx="5534063" cy="1902596"/>
            <a:chOff x="2367749" y="3779430"/>
            <a:chExt cx="4150547" cy="1426947"/>
          </a:xfrm>
        </p:grpSpPr>
        <p:grpSp>
          <p:nvGrpSpPr>
            <p:cNvPr id="152" name="Group 151"/>
            <p:cNvGrpSpPr/>
            <p:nvPr/>
          </p:nvGrpSpPr>
          <p:grpSpPr>
            <a:xfrm>
              <a:off x="5690776" y="3779430"/>
              <a:ext cx="144646" cy="277698"/>
              <a:chOff x="7791149" y="4987730"/>
              <a:chExt cx="192916" cy="370370"/>
            </a:xfrm>
          </p:grpSpPr>
          <p:sp>
            <p:nvSpPr>
              <p:cNvPr id="15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5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5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sp>
          <p:nvSpPr>
            <p:cNvPr id="156" name="Rectangle 155"/>
            <p:cNvSpPr/>
            <p:nvPr/>
          </p:nvSpPr>
          <p:spPr bwMode="auto">
            <a:xfrm>
              <a:off x="2367749" y="4055997"/>
              <a:ext cx="4150547" cy="85783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a:xfrm>
              <a:off x="2384579" y="4013334"/>
              <a:ext cx="3076841" cy="11930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600" tIns="146077" rIns="0" bIns="182600" numCol="1" rtlCol="0" anchor="t" anchorCtr="0" compatLnSpc="1">
              <a:prstTxWarp prst="textNoShape">
                <a:avLst/>
              </a:prstTxWarp>
            </a:bodyPr>
            <a:lstStyle/>
            <a:p>
              <a:pPr defTabSz="930943" fontAlgn="base" latinLnBrk="0">
                <a:lnSpc>
                  <a:spcPct val="90000"/>
                </a:lnSpc>
                <a:spcAft>
                  <a:spcPts val="600"/>
                </a:spcAft>
              </a:pPr>
              <a:r>
                <a:rPr lang="en-US" dirty="0">
                  <a:solidFill>
                    <a:srgbClr val="FFFFFF"/>
                  </a:solidFill>
                  <a:latin typeface="Segoe UI Light"/>
                </a:rPr>
                <a:t>Key features include:</a:t>
              </a:r>
            </a:p>
            <a:p>
              <a:pPr defTabSz="930943" fontAlgn="base" latinLnBrk="0">
                <a:lnSpc>
                  <a:spcPct val="90000"/>
                </a:lnSpc>
                <a:spcAft>
                  <a:spcPts val="600"/>
                </a:spcAft>
              </a:pPr>
              <a:r>
                <a:rPr lang="en-US" sz="1100" dirty="0">
                  <a:solidFill>
                    <a:srgbClr val="FFFFFF"/>
                  </a:solidFill>
                  <a:cs typeface="Segoe UI" panose="020B0502040204020203" pitchFamily="34" charset="0"/>
                </a:rPr>
                <a:t>Automated VM protection and replication</a:t>
              </a:r>
            </a:p>
            <a:p>
              <a:pPr defTabSz="930943" fontAlgn="base" latinLnBrk="0">
                <a:lnSpc>
                  <a:spcPct val="90000"/>
                </a:lnSpc>
                <a:spcAft>
                  <a:spcPts val="600"/>
                </a:spcAft>
              </a:pPr>
              <a:r>
                <a:rPr lang="en-US" sz="1100" dirty="0">
                  <a:solidFill>
                    <a:srgbClr val="FFFFFF"/>
                  </a:solidFill>
                  <a:cs typeface="Segoe UI" panose="020B0502040204020203" pitchFamily="34" charset="0"/>
                </a:rPr>
                <a:t>Remote health monitoring</a:t>
              </a:r>
            </a:p>
            <a:p>
              <a:pPr defTabSz="930943" fontAlgn="base" latinLnBrk="0">
                <a:lnSpc>
                  <a:spcPct val="90000"/>
                </a:lnSpc>
                <a:spcAft>
                  <a:spcPts val="600"/>
                </a:spcAft>
              </a:pPr>
              <a:r>
                <a:rPr lang="en-US" sz="1100" dirty="0">
                  <a:solidFill>
                    <a:srgbClr val="FFFFFF"/>
                  </a:solidFill>
                  <a:cs typeface="Segoe UI" panose="020B0502040204020203" pitchFamily="34" charset="0"/>
                </a:rPr>
                <a:t>Customizable recovery plans</a:t>
              </a:r>
            </a:p>
          </p:txBody>
        </p:sp>
        <p:sp>
          <p:nvSpPr>
            <p:cNvPr id="158" name="Rectangle 157"/>
            <p:cNvSpPr/>
            <p:nvPr/>
          </p:nvSpPr>
          <p:spPr>
            <a:xfrm>
              <a:off x="4593397" y="4328973"/>
              <a:ext cx="1853136" cy="355482"/>
            </a:xfrm>
            <a:prstGeom prst="rect">
              <a:avLst/>
            </a:prstGeom>
          </p:spPr>
          <p:txBody>
            <a:bodyPr wrap="square">
              <a:spAutoFit/>
            </a:bodyPr>
            <a:lstStyle/>
            <a:p>
              <a:pPr defTabSz="930943" fontAlgn="base" latinLnBrk="0">
                <a:lnSpc>
                  <a:spcPct val="90000"/>
                </a:lnSpc>
                <a:spcAft>
                  <a:spcPts val="600"/>
                </a:spcAft>
              </a:pPr>
              <a:r>
                <a:rPr lang="en-US" sz="1100" dirty="0">
                  <a:solidFill>
                    <a:srgbClr val="FFFFFF"/>
                  </a:solidFill>
                  <a:cs typeface="Segoe UI" panose="020B0502040204020203" pitchFamily="34" charset="0"/>
                </a:rPr>
                <a:t>No-impact recovery plan testing</a:t>
              </a:r>
            </a:p>
            <a:p>
              <a:pPr defTabSz="930943" fontAlgn="base" latinLnBrk="0">
                <a:lnSpc>
                  <a:spcPct val="90000"/>
                </a:lnSpc>
                <a:spcAft>
                  <a:spcPts val="600"/>
                </a:spcAft>
              </a:pPr>
              <a:r>
                <a:rPr lang="en-US" sz="1100" dirty="0">
                  <a:solidFill>
                    <a:srgbClr val="FFFFFF"/>
                  </a:solidFill>
                  <a:cs typeface="Segoe UI" panose="020B0502040204020203" pitchFamily="34" charset="0"/>
                </a:rPr>
                <a:t>Orchestrated recovery when needed</a:t>
              </a:r>
            </a:p>
          </p:txBody>
        </p:sp>
      </p:grpSp>
      <p:sp>
        <p:nvSpPr>
          <p:cNvPr id="217" name="Title 1"/>
          <p:cNvSpPr txBox="1">
            <a:spLocks/>
          </p:cNvSpPr>
          <p:nvPr/>
        </p:nvSpPr>
        <p:spPr>
          <a:xfrm>
            <a:off x="8186213" y="729969"/>
            <a:ext cx="3739447" cy="1075884"/>
          </a:xfrm>
          <a:prstGeom prst="rect">
            <a:avLst/>
          </a:prstGeom>
        </p:spPr>
        <p:txBody>
          <a:bodyPr vert="horz" wrap="square" lIns="195072" tIns="121920" rIns="195072" bIns="12192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sz="3200" dirty="0">
                <a:solidFill>
                  <a:srgbClr val="505050"/>
                </a:solidFill>
              </a:rPr>
              <a:t>&amp; Microsoft Azure</a:t>
            </a:r>
          </a:p>
        </p:txBody>
      </p:sp>
    </p:spTree>
    <p:extLst>
      <p:ext uri="{BB962C8B-B14F-4D97-AF65-F5344CB8AC3E}">
        <p14:creationId xmlns:p14="http://schemas.microsoft.com/office/powerpoint/2010/main" val="1070467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7 1.11111E-6 L -0.20069 1.11111E-6 " pathEditMode="relative" rAng="0" ptsTypes="AA">
                                      <p:cBhvr>
                                        <p:cTn id="6" dur="2000" fill="hold"/>
                                        <p:tgtEl>
                                          <p:spTgt spid="159"/>
                                        </p:tgtEl>
                                        <p:attrNameLst>
                                          <p:attrName>ppt_x</p:attrName>
                                          <p:attrName>ppt_y</p:attrName>
                                        </p:attrNameLst>
                                      </p:cBhvr>
                                      <p:rCtr x="-10035"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16"/>
                                        </p:tgtEl>
                                        <p:attrNameLst>
                                          <p:attrName>style.visibility</p:attrName>
                                        </p:attrNameLst>
                                      </p:cBhvr>
                                      <p:to>
                                        <p:strVal val="visible"/>
                                      </p:to>
                                    </p:set>
                                    <p:animEffect transition="in" filter="fade">
                                      <p:cBhvr>
                                        <p:cTn id="10" dur="500"/>
                                        <p:tgtEl>
                                          <p:spTgt spid="2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7"/>
                                        </p:tgtEl>
                                        <p:attrNameLst>
                                          <p:attrName>style.visibility</p:attrName>
                                        </p:attrNameLst>
                                      </p:cBhvr>
                                      <p:to>
                                        <p:strVal val="visible"/>
                                      </p:to>
                                    </p:set>
                                    <p:animEffect transition="in" filter="fade">
                                      <p:cBhvr>
                                        <p:cTn id="13" dur="500"/>
                                        <p:tgtEl>
                                          <p:spTgt spid="21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3" y="259793"/>
            <a:ext cx="11170981" cy="1075884"/>
          </a:xfrm>
        </p:spPr>
        <p:txBody>
          <a:bodyPr/>
          <a:lstStyle/>
          <a:p>
            <a:r>
              <a:rPr lang="en-US" dirty="0" smtClean="0"/>
              <a:t>Heterogeneous Disaster Recovery</a:t>
            </a:r>
            <a:endParaRPr lang="en-US" dirty="0"/>
          </a:p>
        </p:txBody>
      </p:sp>
      <p:grpSp>
        <p:nvGrpSpPr>
          <p:cNvPr id="8" name="Group 7"/>
          <p:cNvGrpSpPr/>
          <p:nvPr/>
        </p:nvGrpSpPr>
        <p:grpSpPr>
          <a:xfrm>
            <a:off x="3356764" y="1847677"/>
            <a:ext cx="5278747" cy="3963703"/>
            <a:chOff x="3347477" y="1573053"/>
            <a:chExt cx="5385360" cy="4043757"/>
          </a:xfrm>
        </p:grpSpPr>
        <p:sp>
          <p:nvSpPr>
            <p:cNvPr id="9" name="Freeform 8"/>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10"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11" name="Rectangle 5"/>
            <p:cNvSpPr>
              <a:spLocks noChangeArrowheads="1"/>
            </p:cNvSpPr>
            <p:nvPr/>
          </p:nvSpPr>
          <p:spPr bwMode="auto">
            <a:xfrm>
              <a:off x="3800679" y="4748921"/>
              <a:ext cx="670494" cy="795475"/>
            </a:xfrm>
            <a:prstGeom prst="rect">
              <a:avLst/>
            </a:prstGeom>
            <a:solidFill>
              <a:schemeClr val="bg2"/>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cxnSp>
          <p:nvCxnSpPr>
            <p:cNvPr id="12" name="Straight Arrow Connector 11"/>
            <p:cNvCxnSpPr/>
            <p:nvPr/>
          </p:nvCxnSpPr>
          <p:spPr>
            <a:xfrm>
              <a:off x="4815620" y="3095278"/>
              <a:ext cx="0" cy="64147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64118" y="2930416"/>
              <a:ext cx="0" cy="83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198083" y="1573053"/>
              <a:ext cx="3956256" cy="1550576"/>
              <a:chOff x="616226" y="1630760"/>
              <a:chExt cx="4596553" cy="1801531"/>
            </a:xfrm>
          </p:grpSpPr>
          <p:sp>
            <p:nvSpPr>
              <p:cNvPr id="6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62"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91413" tIns="45707" rIns="91413" bIns="45707" numCol="1" anchor="t" anchorCtr="0" compatLnSpc="1">
                <a:prstTxWarp prst="textNoShape">
                  <a:avLst/>
                </a:prstTxWarp>
              </a:bodyPr>
              <a:lstStyle/>
              <a:p>
                <a:pPr defTabSz="914120" latinLnBrk="0"/>
                <a:endParaRPr lang="en-US">
                  <a:solidFill>
                    <a:srgbClr val="000000"/>
                  </a:solidFill>
                </a:endParaRPr>
              </a:p>
            </p:txBody>
          </p:sp>
          <p:sp>
            <p:nvSpPr>
              <p:cNvPr id="63"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kern="0">
                  <a:solidFill>
                    <a:srgbClr val="505050"/>
                  </a:solidFill>
                </a:endParaRPr>
              </a:p>
            </p:txBody>
          </p:sp>
          <p:sp>
            <p:nvSpPr>
              <p:cNvPr id="64" name="TextBox 63"/>
              <p:cNvSpPr txBox="1"/>
              <p:nvPr/>
            </p:nvSpPr>
            <p:spPr>
              <a:xfrm>
                <a:off x="1645019" y="2418609"/>
                <a:ext cx="2099130" cy="802851"/>
              </a:xfrm>
              <a:prstGeom prst="rect">
                <a:avLst/>
              </a:prstGeom>
              <a:noFill/>
              <a:ln>
                <a:noFill/>
              </a:ln>
            </p:spPr>
            <p:txBody>
              <a:bodyPr wrap="none" lIns="179208" tIns="143367" rIns="179208" bIns="143367" rtlCol="0">
                <a:spAutoFit/>
              </a:bodyPr>
              <a:lstStyle/>
              <a:p>
                <a:pPr algn="ctr" defTabSz="913257" latinLnBrk="0">
                  <a:lnSpc>
                    <a:spcPct val="90000"/>
                  </a:lnSpc>
                  <a:spcAft>
                    <a:spcPts val="588"/>
                  </a:spcAft>
                </a:pPr>
                <a:r>
                  <a:rPr lang="en-US" sz="1400" b="1" kern="0" dirty="0">
                    <a:solidFill>
                      <a:srgbClr val="FFFFFF"/>
                    </a:solidFill>
                  </a:rPr>
                  <a:t>Microsoft Azure </a:t>
                </a:r>
                <a:br>
                  <a:rPr lang="en-US" sz="1400" b="1" kern="0" dirty="0">
                    <a:solidFill>
                      <a:srgbClr val="FFFFFF"/>
                    </a:solidFill>
                  </a:rPr>
                </a:br>
                <a:r>
                  <a:rPr lang="en-US" sz="1400" b="1" kern="0" dirty="0">
                    <a:solidFill>
                      <a:srgbClr val="FFFFFF"/>
                    </a:solidFill>
                  </a:rPr>
                  <a:t>Site Recovery</a:t>
                </a:r>
              </a:p>
            </p:txBody>
          </p:sp>
        </p:grpSp>
        <p:sp>
          <p:nvSpPr>
            <p:cNvPr id="15" name="Left-Right Arrow 14"/>
            <p:cNvSpPr/>
            <p:nvPr/>
          </p:nvSpPr>
          <p:spPr bwMode="auto">
            <a:xfrm>
              <a:off x="5221295" y="4717614"/>
              <a:ext cx="1407263" cy="181417"/>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888336" y="3235918"/>
              <a:ext cx="2156693" cy="148493"/>
            </a:xfrm>
            <a:prstGeom prst="rect">
              <a:avLst/>
            </a:prstGeom>
            <a:noFill/>
          </p:spPr>
          <p:txBody>
            <a:bodyPr wrap="square" lIns="179073" tIns="0" rIns="179073" bIns="0" rtlCol="0">
              <a:spAutoFit/>
            </a:bodyPr>
            <a:lstStyle>
              <a:defPPr>
                <a:defRPr lang="en-US"/>
              </a:defPPr>
              <a:lvl1pPr defTabSz="913538">
                <a:lnSpc>
                  <a:spcPct val="90000"/>
                </a:lnSpc>
                <a:spcAft>
                  <a:spcPts val="588"/>
                </a:spcAft>
                <a:defRPr sz="1100">
                  <a:solidFill>
                    <a:srgbClr val="505050"/>
                  </a:solidFill>
                </a:defRPr>
              </a:lvl1pPr>
            </a:lstStyle>
            <a:p>
              <a:pPr algn="ctr" latinLnBrk="0"/>
              <a:r>
                <a:rPr lang="en-US" sz="1051" b="1" dirty="0"/>
                <a:t>Download InMage Scout</a:t>
              </a:r>
            </a:p>
          </p:txBody>
        </p:sp>
        <p:sp>
          <p:nvSpPr>
            <p:cNvPr id="17" name="Rectangle 16"/>
            <p:cNvSpPr/>
            <p:nvPr/>
          </p:nvSpPr>
          <p:spPr>
            <a:xfrm>
              <a:off x="5121475" y="4358911"/>
              <a:ext cx="1597285" cy="282593"/>
            </a:xfrm>
            <a:prstGeom prst="rect">
              <a:avLst/>
            </a:prstGeom>
            <a:noFill/>
          </p:spPr>
          <p:txBody>
            <a:bodyPr wrap="square" lIns="179073" tIns="0" rIns="179073" bIns="0" rtlCol="0">
              <a:spAutoFit/>
            </a:bodyPr>
            <a:lstStyle/>
            <a:p>
              <a:pPr algn="ctr" defTabSz="913257" latinLnBrk="0">
                <a:lnSpc>
                  <a:spcPct val="90000"/>
                </a:lnSpc>
                <a:spcAft>
                  <a:spcPts val="588"/>
                </a:spcAft>
              </a:pPr>
              <a:r>
                <a:rPr lang="en-US" sz="1000" b="1" dirty="0">
                  <a:solidFill>
                    <a:srgbClr val="505050"/>
                  </a:solidFill>
                </a:rPr>
                <a:t>Replication channel: </a:t>
              </a:r>
              <a:br>
                <a:rPr lang="en-US" sz="1000" b="1" dirty="0">
                  <a:solidFill>
                    <a:srgbClr val="505050"/>
                  </a:solidFill>
                </a:rPr>
              </a:br>
              <a:r>
                <a:rPr lang="en-US" sz="1000" b="1" dirty="0">
                  <a:solidFill>
                    <a:srgbClr val="505050"/>
                  </a:solidFill>
                </a:rPr>
                <a:t>InMage Scout</a:t>
              </a:r>
            </a:p>
          </p:txBody>
        </p:sp>
        <p:grpSp>
          <p:nvGrpSpPr>
            <p:cNvPr id="18" name="Group 17"/>
            <p:cNvGrpSpPr/>
            <p:nvPr/>
          </p:nvGrpSpPr>
          <p:grpSpPr>
            <a:xfrm>
              <a:off x="4389992" y="3770094"/>
              <a:ext cx="1516818" cy="1846716"/>
              <a:chOff x="1055947" y="3696506"/>
              <a:chExt cx="1487212" cy="1810670"/>
            </a:xfrm>
          </p:grpSpPr>
          <p:sp>
            <p:nvSpPr>
              <p:cNvPr id="47" name="TextBox 46"/>
              <p:cNvSpPr txBox="1"/>
              <p:nvPr/>
            </p:nvSpPr>
            <p:spPr>
              <a:xfrm>
                <a:off x="1918269" y="4920521"/>
                <a:ext cx="624890" cy="586655"/>
              </a:xfrm>
              <a:prstGeom prst="rect">
                <a:avLst/>
              </a:prstGeom>
              <a:noFill/>
            </p:spPr>
            <p:txBody>
              <a:bodyPr wrap="square" lIns="0" tIns="146263" rIns="0" bIns="146263" rtlCol="0">
                <a:spAutoFit/>
              </a:bodyPr>
              <a:lstStyle/>
              <a:p>
                <a:pPr defTabSz="914120" latinLnBrk="0">
                  <a:lnSpc>
                    <a:spcPct val="90000"/>
                  </a:lnSpc>
                  <a:spcAft>
                    <a:spcPts val="600"/>
                  </a:spcAft>
                </a:pPr>
                <a:r>
                  <a:rPr lang="en-US" sz="1051" b="1" kern="0" dirty="0">
                    <a:solidFill>
                      <a:srgbClr val="505050"/>
                    </a:solidFill>
                  </a:rPr>
                  <a:t>Primary Site</a:t>
                </a:r>
              </a:p>
            </p:txBody>
          </p:sp>
          <p:grpSp>
            <p:nvGrpSpPr>
              <p:cNvPr id="48" name="Group 47"/>
              <p:cNvGrpSpPr/>
              <p:nvPr/>
            </p:nvGrpSpPr>
            <p:grpSpPr>
              <a:xfrm>
                <a:off x="1055947" y="4121329"/>
                <a:ext cx="815599" cy="1297016"/>
                <a:chOff x="13103226" y="2775830"/>
                <a:chExt cx="1039812" cy="1616572"/>
              </a:xfrm>
            </p:grpSpPr>
            <p:sp>
              <p:nvSpPr>
                <p:cNvPr id="52"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7"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8"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59"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60"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49" name="TextBox 48"/>
              <p:cNvSpPr txBox="1"/>
              <p:nvPr/>
            </p:nvSpPr>
            <p:spPr>
              <a:xfrm>
                <a:off x="1121484" y="5046509"/>
                <a:ext cx="684528"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VMware/Physical</a:t>
                </a:r>
              </a:p>
            </p:txBody>
          </p:sp>
          <p:sp>
            <p:nvSpPr>
              <p:cNvPr id="50" name="Rectangle 49"/>
              <p:cNvSpPr/>
              <p:nvPr/>
            </p:nvSpPr>
            <p:spPr bwMode="auto">
              <a:xfrm>
                <a:off x="1055947" y="3696506"/>
                <a:ext cx="815076" cy="4303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931042" y="3797190"/>
              <a:ext cx="1530459" cy="1819617"/>
              <a:chOff x="2566917" y="3723075"/>
              <a:chExt cx="1500586" cy="1784101"/>
            </a:xfrm>
          </p:grpSpPr>
          <p:sp>
            <p:nvSpPr>
              <p:cNvPr id="32" name="TextBox 31"/>
              <p:cNvSpPr txBox="1"/>
              <p:nvPr/>
            </p:nvSpPr>
            <p:spPr>
              <a:xfrm>
                <a:off x="2566917" y="4920521"/>
                <a:ext cx="638745" cy="586655"/>
              </a:xfrm>
              <a:prstGeom prst="rect">
                <a:avLst/>
              </a:prstGeom>
              <a:noFill/>
            </p:spPr>
            <p:txBody>
              <a:bodyPr wrap="square" lIns="0" tIns="146263" rIns="0" bIns="14626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120" latinLnBrk="0"/>
                <a:r>
                  <a:rPr lang="en-US" sz="1051" b="1" dirty="0">
                    <a:solidFill>
                      <a:srgbClr val="505050"/>
                    </a:solidFill>
                  </a:rPr>
                  <a:t>Recovery Site</a:t>
                </a:r>
              </a:p>
            </p:txBody>
          </p:sp>
          <p:grpSp>
            <p:nvGrpSpPr>
              <p:cNvPr id="33" name="Group 32"/>
              <p:cNvGrpSpPr/>
              <p:nvPr/>
            </p:nvGrpSpPr>
            <p:grpSpPr>
              <a:xfrm>
                <a:off x="3251362" y="4125870"/>
                <a:ext cx="815599" cy="1291203"/>
                <a:chOff x="13102536" y="2775830"/>
                <a:chExt cx="1039812" cy="1616572"/>
              </a:xfrm>
            </p:grpSpPr>
            <p:sp>
              <p:nvSpPr>
                <p:cNvPr id="38" name="Rectangle 5"/>
                <p:cNvSpPr>
                  <a:spLocks noChangeArrowheads="1"/>
                </p:cNvSpPr>
                <p:nvPr/>
              </p:nvSpPr>
              <p:spPr bwMode="auto">
                <a:xfrm>
                  <a:off x="13102536" y="2775830"/>
                  <a:ext cx="1039812" cy="1616572"/>
                </a:xfrm>
                <a:prstGeom prst="rect">
                  <a:avLst/>
                </a:prstGeom>
                <a:solidFill>
                  <a:srgbClr val="005695"/>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3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sp>
              <p:nvSpPr>
                <p:cNvPr id="4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20" latinLnBrk="0"/>
                  <a:endParaRPr lang="en-US" sz="1600">
                    <a:solidFill>
                      <a:srgbClr val="000000"/>
                    </a:solidFill>
                  </a:endParaRPr>
                </a:p>
              </p:txBody>
            </p:sp>
          </p:grpSp>
          <p:sp>
            <p:nvSpPr>
              <p:cNvPr id="34" name="TextBox 33"/>
              <p:cNvSpPr txBox="1"/>
              <p:nvPr/>
            </p:nvSpPr>
            <p:spPr>
              <a:xfrm>
                <a:off x="3317440" y="5046202"/>
                <a:ext cx="684527" cy="332493"/>
              </a:xfrm>
              <a:prstGeom prst="rect">
                <a:avLst/>
              </a:prstGeom>
              <a:noFill/>
            </p:spPr>
            <p:txBody>
              <a:bodyPr wrap="square" lIns="0" tIns="0" rIns="0" bIns="0" rtlCol="0">
                <a:spAutoFit/>
              </a:bodyPr>
              <a:lstStyle/>
              <a:p>
                <a:pPr algn="ctr" defTabSz="914120" latinLnBrk="0">
                  <a:lnSpc>
                    <a:spcPct val="90000"/>
                  </a:lnSpc>
                </a:pPr>
                <a:r>
                  <a:rPr lang="en-US" sz="1200" dirty="0">
                    <a:solidFill>
                      <a:srgbClr val="FFFFFF"/>
                    </a:solidFill>
                  </a:rPr>
                  <a:t>VMware/Physical</a:t>
                </a:r>
              </a:p>
            </p:txBody>
          </p:sp>
          <p:sp>
            <p:nvSpPr>
              <p:cNvPr id="36" name="Rectangle 35"/>
              <p:cNvSpPr/>
              <p:nvPr/>
            </p:nvSpPr>
            <p:spPr bwMode="auto">
              <a:xfrm>
                <a:off x="3250819" y="3723075"/>
                <a:ext cx="816684" cy="430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561254" y="5140022"/>
              <a:ext cx="196756" cy="377743"/>
              <a:chOff x="7791149" y="4987730"/>
              <a:chExt cx="192916" cy="370370"/>
            </a:xfrm>
          </p:grpSpPr>
          <p:sp>
            <p:nvSpPr>
              <p:cNvPr id="2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3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3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nvGrpSpPr>
            <p:cNvPr id="21" name="Group 20"/>
            <p:cNvGrpSpPr/>
            <p:nvPr/>
          </p:nvGrpSpPr>
          <p:grpSpPr>
            <a:xfrm>
              <a:off x="3347477" y="5141660"/>
              <a:ext cx="196756" cy="377743"/>
              <a:chOff x="7791149" y="4987730"/>
              <a:chExt cx="192916" cy="370370"/>
            </a:xfrm>
          </p:grpSpPr>
          <p:sp>
            <p:nvSpPr>
              <p:cNvPr id="2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nvGrpSpPr>
            <p:cNvPr id="22" name="Group 21"/>
            <p:cNvGrpSpPr/>
            <p:nvPr/>
          </p:nvGrpSpPr>
          <p:grpSpPr>
            <a:xfrm>
              <a:off x="7944506" y="5131945"/>
              <a:ext cx="196756" cy="377743"/>
              <a:chOff x="7791149" y="4987730"/>
              <a:chExt cx="192916" cy="370370"/>
            </a:xfrm>
          </p:grpSpPr>
          <p:sp>
            <p:nvSpPr>
              <p:cNvPr id="2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sp>
            <p:nvSpPr>
              <p:cNvPr id="2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latinLnBrk="0"/>
                <a:endParaRPr lang="en-US">
                  <a:solidFill>
                    <a:srgbClr val="505050"/>
                  </a:solidFill>
                </a:endParaRPr>
              </a:p>
            </p:txBody>
          </p:sp>
        </p:grpSp>
      </p:grpSp>
      <p:sp>
        <p:nvSpPr>
          <p:cNvPr id="65" name="Rectangle 64"/>
          <p:cNvSpPr/>
          <p:nvPr/>
        </p:nvSpPr>
        <p:spPr bwMode="auto">
          <a:xfrm>
            <a:off x="-17516" y="5717972"/>
            <a:ext cx="12207787" cy="113652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156999" y="5717972"/>
            <a:ext cx="5534063" cy="1137547"/>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a:xfrm>
            <a:off x="3179439" y="5667627"/>
            <a:ext cx="4102455" cy="11868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600" tIns="146077" rIns="0" bIns="182600" numCol="1" rtlCol="0" anchor="t" anchorCtr="0" compatLnSpc="1">
            <a:prstTxWarp prst="textNoShape">
              <a:avLst/>
            </a:prstTxWarp>
          </a:bodyPr>
          <a:lstStyle/>
          <a:p>
            <a:pPr defTabSz="930943" fontAlgn="base" latinLnBrk="0">
              <a:lnSpc>
                <a:spcPct val="90000"/>
              </a:lnSpc>
              <a:spcAft>
                <a:spcPts val="600"/>
              </a:spcAft>
            </a:pPr>
            <a:r>
              <a:rPr lang="en-US" dirty="0">
                <a:solidFill>
                  <a:srgbClr val="FFFFFF"/>
                </a:solidFill>
                <a:latin typeface="Segoe UI Light"/>
              </a:rPr>
              <a:t>InMage Scout</a:t>
            </a:r>
          </a:p>
          <a:p>
            <a:pPr defTabSz="930943" fontAlgn="base" latinLnBrk="0">
              <a:lnSpc>
                <a:spcPct val="90000"/>
              </a:lnSpc>
              <a:spcAft>
                <a:spcPts val="600"/>
              </a:spcAft>
            </a:pPr>
            <a:r>
              <a:rPr lang="en-US" sz="1100" dirty="0">
                <a:solidFill>
                  <a:srgbClr val="FFFFFF"/>
                </a:solidFill>
                <a:cs typeface="Segoe UI" panose="020B0502040204020203" pitchFamily="34" charset="0"/>
              </a:rPr>
              <a:t>OS-based replication for flexibility</a:t>
            </a:r>
          </a:p>
          <a:p>
            <a:pPr defTabSz="930943" fontAlgn="base" latinLnBrk="0">
              <a:lnSpc>
                <a:spcPct val="90000"/>
              </a:lnSpc>
              <a:spcAft>
                <a:spcPts val="600"/>
              </a:spcAft>
            </a:pPr>
            <a:r>
              <a:rPr lang="en-US" sz="1100" dirty="0">
                <a:solidFill>
                  <a:srgbClr val="FFFFFF"/>
                </a:solidFill>
                <a:cs typeface="Segoe UI" panose="020B0502040204020203" pitchFamily="34" charset="0"/>
              </a:rPr>
              <a:t>Supports VMware vSphere &amp; Physical</a:t>
            </a:r>
            <a:br>
              <a:rPr lang="en-US" sz="1100" dirty="0">
                <a:solidFill>
                  <a:srgbClr val="FFFFFF"/>
                </a:solidFill>
                <a:cs typeface="Segoe UI" panose="020B0502040204020203" pitchFamily="34" charset="0"/>
              </a:rPr>
            </a:br>
            <a:r>
              <a:rPr lang="en-US" sz="1100" dirty="0">
                <a:solidFill>
                  <a:srgbClr val="FFFFFF"/>
                </a:solidFill>
                <a:cs typeface="Segoe UI" panose="020B0502040204020203" pitchFamily="34" charset="0"/>
              </a:rPr>
              <a:t>Servers as the source of replication</a:t>
            </a:r>
          </a:p>
        </p:txBody>
      </p:sp>
      <p:sp>
        <p:nvSpPr>
          <p:cNvPr id="72" name="Rectangle 71"/>
          <p:cNvSpPr/>
          <p:nvPr/>
        </p:nvSpPr>
        <p:spPr>
          <a:xfrm>
            <a:off x="6171420" y="5830577"/>
            <a:ext cx="2470848" cy="931024"/>
          </a:xfrm>
          <a:prstGeom prst="rect">
            <a:avLst/>
          </a:prstGeom>
        </p:spPr>
        <p:txBody>
          <a:bodyPr wrap="square">
            <a:spAutoFit/>
          </a:bodyPr>
          <a:lstStyle/>
          <a:p>
            <a:pPr defTabSz="930943" fontAlgn="base" latinLnBrk="0">
              <a:lnSpc>
                <a:spcPct val="90000"/>
              </a:lnSpc>
              <a:spcAft>
                <a:spcPts val="600"/>
              </a:spcAft>
            </a:pPr>
            <a:r>
              <a:rPr lang="en-US" sz="1100" dirty="0">
                <a:solidFill>
                  <a:srgbClr val="FFFFFF"/>
                </a:solidFill>
                <a:cs typeface="Segoe UI" panose="020B0502040204020203" pitchFamily="34" charset="0"/>
              </a:rPr>
              <a:t>Supports VMware vSphere as target for replication &amp; recovery</a:t>
            </a:r>
          </a:p>
          <a:p>
            <a:pPr defTabSz="930943" fontAlgn="base" latinLnBrk="0">
              <a:lnSpc>
                <a:spcPct val="90000"/>
              </a:lnSpc>
              <a:spcAft>
                <a:spcPts val="600"/>
              </a:spcAft>
            </a:pPr>
            <a:r>
              <a:rPr lang="en-US" sz="1100" dirty="0">
                <a:solidFill>
                  <a:srgbClr val="FFFFFF"/>
                </a:solidFill>
                <a:cs typeface="Segoe UI" panose="020B0502040204020203" pitchFamily="34" charset="0"/>
              </a:rPr>
              <a:t>Ideal for enterprises &amp; service providers with existing VMware investments</a:t>
            </a:r>
          </a:p>
        </p:txBody>
      </p:sp>
      <p:sp>
        <p:nvSpPr>
          <p:cNvPr id="73" name="Title 1"/>
          <p:cNvSpPr txBox="1">
            <a:spLocks/>
          </p:cNvSpPr>
          <p:nvPr/>
        </p:nvSpPr>
        <p:spPr>
          <a:xfrm>
            <a:off x="293146" y="774037"/>
            <a:ext cx="11617957" cy="1075884"/>
          </a:xfrm>
          <a:prstGeom prst="rect">
            <a:avLst/>
          </a:prstGeom>
        </p:spPr>
        <p:txBody>
          <a:bodyPr vert="horz" wrap="square" lIns="195072" tIns="121920" rIns="195072" bIns="12192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sz="3200" dirty="0">
                <a:solidFill>
                  <a:srgbClr val="505050"/>
                </a:solidFill>
              </a:rPr>
              <a:t>for VMware vSphere-based VMs &amp; Physical Servers with InMage Scout</a:t>
            </a:r>
          </a:p>
        </p:txBody>
      </p:sp>
    </p:spTree>
    <p:extLst>
      <p:ext uri="{BB962C8B-B14F-4D97-AF65-F5344CB8AC3E}">
        <p14:creationId xmlns:p14="http://schemas.microsoft.com/office/powerpoint/2010/main" val="164480349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09" y="217622"/>
            <a:ext cx="9568253" cy="896391"/>
          </a:xfrm>
        </p:spPr>
        <p:txBody>
          <a:bodyPr/>
          <a:lstStyle/>
          <a:p>
            <a:r>
              <a:rPr lang="en-US" altLang="ko-KR" sz="6000" dirty="0">
                <a:solidFill>
                  <a:schemeClr val="accent1"/>
                </a:solidFill>
              </a:rPr>
              <a:t>Migration scenarios</a:t>
            </a:r>
            <a:endParaRPr lang="en-US" sz="2353" dirty="0">
              <a:solidFill>
                <a:schemeClr val="accent1"/>
              </a:solidFill>
            </a:endParaRPr>
          </a:p>
        </p:txBody>
      </p:sp>
      <p:sp>
        <p:nvSpPr>
          <p:cNvPr id="11" name="Freeform 9"/>
          <p:cNvSpPr>
            <a:spLocks noEditPoints="1"/>
          </p:cNvSpPr>
          <p:nvPr/>
        </p:nvSpPr>
        <p:spPr bwMode="black">
          <a:xfrm>
            <a:off x="192027" y="191498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latinLnBrk="0"/>
            <a:endParaRPr lang="en-US" sz="1961" dirty="0">
              <a:solidFill>
                <a:srgbClr val="505050"/>
              </a:solidFill>
            </a:endParaRPr>
          </a:p>
        </p:txBody>
      </p:sp>
      <p:sp>
        <p:nvSpPr>
          <p:cNvPr id="12" name="Freeform 9"/>
          <p:cNvSpPr>
            <a:spLocks noEditPoints="1"/>
          </p:cNvSpPr>
          <p:nvPr/>
        </p:nvSpPr>
        <p:spPr bwMode="black">
          <a:xfrm>
            <a:off x="254223" y="388003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latinLnBrk="0"/>
            <a:endParaRPr lang="en-US" sz="1961" dirty="0">
              <a:solidFill>
                <a:srgbClr val="505050"/>
              </a:solidFill>
            </a:endParaRPr>
          </a:p>
        </p:txBody>
      </p:sp>
      <p:sp>
        <p:nvSpPr>
          <p:cNvPr id="18" name="Up Arrow 17"/>
          <p:cNvSpPr/>
          <p:nvPr/>
        </p:nvSpPr>
        <p:spPr bwMode="auto">
          <a:xfrm rot="5400000">
            <a:off x="5910865" y="5402992"/>
            <a:ext cx="304828" cy="73344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a:grpSpLocks noChangeAspect="1"/>
          </p:cNvGrpSpPr>
          <p:nvPr/>
        </p:nvGrpSpPr>
        <p:grpSpPr>
          <a:xfrm>
            <a:off x="6618543" y="5103320"/>
            <a:ext cx="1991800" cy="1096813"/>
            <a:chOff x="2629767" y="2540878"/>
            <a:chExt cx="1788199" cy="984697"/>
          </a:xfrm>
        </p:grpSpPr>
        <p:sp>
          <p:nvSpPr>
            <p:cNvPr id="28"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7842" tIns="43921" rIns="87842" bIns="43921" numCol="1" anchor="b" anchorCtr="1" compatLnSpc="1">
              <a:prstTxWarp prst="textNoShape">
                <a:avLst/>
              </a:prstTxWarp>
            </a:bodyPr>
            <a:lstStyle/>
            <a:p>
              <a:pPr defTabSz="895722" latinLnBrk="0">
                <a:defRPr/>
              </a:pPr>
              <a:endParaRPr lang="en-US" sz="1728" kern="0" dirty="0">
                <a:solidFill>
                  <a:srgbClr val="FFFFFF"/>
                </a:solidFill>
              </a:endParaRPr>
            </a:p>
          </p:txBody>
        </p:sp>
        <p:pic>
          <p:nvPicPr>
            <p:cNvPr id="29" name="Picture 2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30" name="TextBox 29"/>
          <p:cNvSpPr txBox="1"/>
          <p:nvPr/>
        </p:nvSpPr>
        <p:spPr>
          <a:xfrm>
            <a:off x="5673348" y="6225603"/>
            <a:ext cx="3762908" cy="184602"/>
          </a:xfrm>
          <a:prstGeom prst="rect">
            <a:avLst/>
          </a:prstGeom>
          <a:noFill/>
        </p:spPr>
        <p:txBody>
          <a:bodyPr wrap="square" lIns="0" tIns="0" rIns="0" bIns="0" rtlCol="0">
            <a:spAutoFit/>
          </a:bodyPr>
          <a:lstStyle/>
          <a:p>
            <a:pPr algn="ctr" defTabSz="913858" latinLnBrk="0">
              <a:lnSpc>
                <a:spcPct val="90000"/>
              </a:lnSpc>
            </a:pPr>
            <a:r>
              <a:rPr lang="en-US" sz="1333" b="1" spc="-51" dirty="0">
                <a:solidFill>
                  <a:srgbClr val="505050"/>
                </a:solidFill>
              </a:rPr>
              <a:t>Target: Microsoft Azure</a:t>
            </a:r>
            <a:endParaRPr lang="en-US" sz="1333" b="1" spc="-51" baseline="-25000" dirty="0">
              <a:solidFill>
                <a:srgbClr val="505050"/>
              </a:solidFill>
            </a:endParaRPr>
          </a:p>
        </p:txBody>
      </p:sp>
      <p:grpSp>
        <p:nvGrpSpPr>
          <p:cNvPr id="31" name="Group 30"/>
          <p:cNvGrpSpPr>
            <a:grpSpLocks noChangeAspect="1"/>
          </p:cNvGrpSpPr>
          <p:nvPr/>
        </p:nvGrpSpPr>
        <p:grpSpPr>
          <a:xfrm>
            <a:off x="3357584" y="5128790"/>
            <a:ext cx="1991800" cy="1096813"/>
            <a:chOff x="2629767" y="2540878"/>
            <a:chExt cx="1788199" cy="984697"/>
          </a:xfrm>
        </p:grpSpPr>
        <p:sp>
          <p:nvSpPr>
            <p:cNvPr id="32"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7842" tIns="43921" rIns="87842" bIns="43921" numCol="1" anchor="b" anchorCtr="1" compatLnSpc="1">
              <a:prstTxWarp prst="textNoShape">
                <a:avLst/>
              </a:prstTxWarp>
            </a:bodyPr>
            <a:lstStyle/>
            <a:p>
              <a:pPr defTabSz="895722" latinLnBrk="0">
                <a:defRPr/>
              </a:pPr>
              <a:endParaRPr lang="en-US" sz="1728" kern="0" dirty="0">
                <a:solidFill>
                  <a:srgbClr val="FFFFFF"/>
                </a:solidFill>
              </a:endParaRPr>
            </a:p>
          </p:txBody>
        </p:sp>
        <p:pic>
          <p:nvPicPr>
            <p:cNvPr id="33" name="Picture 3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34" name="TextBox 33"/>
          <p:cNvSpPr txBox="1"/>
          <p:nvPr/>
        </p:nvSpPr>
        <p:spPr>
          <a:xfrm>
            <a:off x="2412389" y="6251074"/>
            <a:ext cx="3762908" cy="184602"/>
          </a:xfrm>
          <a:prstGeom prst="rect">
            <a:avLst/>
          </a:prstGeom>
          <a:noFill/>
        </p:spPr>
        <p:txBody>
          <a:bodyPr wrap="square" lIns="0" tIns="0" rIns="0" bIns="0" rtlCol="0">
            <a:spAutoFit/>
          </a:bodyPr>
          <a:lstStyle/>
          <a:p>
            <a:pPr algn="ctr" defTabSz="913858" latinLnBrk="0">
              <a:lnSpc>
                <a:spcPct val="90000"/>
              </a:lnSpc>
            </a:pPr>
            <a:r>
              <a:rPr lang="en-US" sz="1333" b="1" spc="-51" dirty="0">
                <a:solidFill>
                  <a:srgbClr val="505050"/>
                </a:solidFill>
              </a:rPr>
              <a:t>Source: Microsoft Azure</a:t>
            </a:r>
            <a:endParaRPr lang="en-US" sz="1333" b="1" spc="-51" baseline="-25000" dirty="0">
              <a:solidFill>
                <a:srgbClr val="505050"/>
              </a:solidFill>
            </a:endParaRPr>
          </a:p>
        </p:txBody>
      </p:sp>
      <p:sp>
        <p:nvSpPr>
          <p:cNvPr id="35" name="Up Arrow 34"/>
          <p:cNvSpPr/>
          <p:nvPr/>
        </p:nvSpPr>
        <p:spPr bwMode="auto">
          <a:xfrm rot="5400000">
            <a:off x="5977945" y="3868569"/>
            <a:ext cx="276795" cy="73344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128"/>
          <p:cNvSpPr>
            <a:spLocks noChangeAspect="1"/>
          </p:cNvSpPr>
          <p:nvPr/>
        </p:nvSpPr>
        <p:spPr bwMode="black">
          <a:xfrm>
            <a:off x="6618543" y="3394308"/>
            <a:ext cx="1991800" cy="10968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7842" tIns="43921" rIns="87842" bIns="43921" numCol="1" anchor="b" anchorCtr="1" compatLnSpc="1">
            <a:prstTxWarp prst="textNoShape">
              <a:avLst/>
            </a:prstTxWarp>
          </a:bodyPr>
          <a:lstStyle/>
          <a:p>
            <a:pPr defTabSz="895722" latinLnBrk="0">
              <a:defRPr/>
            </a:pPr>
            <a:endParaRPr lang="en-US" sz="1728" kern="0" dirty="0">
              <a:solidFill>
                <a:srgbClr val="FFFFFF"/>
              </a:solidFill>
            </a:endParaRPr>
          </a:p>
        </p:txBody>
      </p:sp>
      <p:sp>
        <p:nvSpPr>
          <p:cNvPr id="39" name="TextBox 38"/>
          <p:cNvSpPr txBox="1"/>
          <p:nvPr/>
        </p:nvSpPr>
        <p:spPr>
          <a:xfrm>
            <a:off x="5673348" y="4516592"/>
            <a:ext cx="3762908" cy="184602"/>
          </a:xfrm>
          <a:prstGeom prst="rect">
            <a:avLst/>
          </a:prstGeom>
          <a:noFill/>
        </p:spPr>
        <p:txBody>
          <a:bodyPr wrap="square" lIns="0" tIns="0" rIns="0" bIns="0" rtlCol="0">
            <a:spAutoFit/>
          </a:bodyPr>
          <a:lstStyle/>
          <a:p>
            <a:pPr algn="ctr" defTabSz="913858" latinLnBrk="0">
              <a:lnSpc>
                <a:spcPct val="90000"/>
              </a:lnSpc>
            </a:pPr>
            <a:r>
              <a:rPr lang="en-US" sz="1333" b="1" spc="-51" dirty="0">
                <a:solidFill>
                  <a:srgbClr val="505050"/>
                </a:solidFill>
              </a:rPr>
              <a:t>Target: Microsoft Azure</a:t>
            </a:r>
            <a:endParaRPr lang="en-US" sz="1333" b="1" spc="-51" baseline="-25000" dirty="0">
              <a:solidFill>
                <a:srgbClr val="505050"/>
              </a:solidFill>
            </a:endParaRPr>
          </a:p>
        </p:txBody>
      </p:sp>
      <p:sp>
        <p:nvSpPr>
          <p:cNvPr id="41" name="Freeform 128"/>
          <p:cNvSpPr>
            <a:spLocks noChangeAspect="1"/>
          </p:cNvSpPr>
          <p:nvPr/>
        </p:nvSpPr>
        <p:spPr bwMode="black">
          <a:xfrm>
            <a:off x="3357584" y="3419779"/>
            <a:ext cx="1991800" cy="10968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C000"/>
          </a:solidFill>
          <a:extLst/>
        </p:spPr>
        <p:txBody>
          <a:bodyPr vert="horz" wrap="square" lIns="87842" tIns="43921" rIns="87842" bIns="43921" numCol="1" anchor="b" anchorCtr="1" compatLnSpc="1">
            <a:prstTxWarp prst="textNoShape">
              <a:avLst/>
            </a:prstTxWarp>
          </a:bodyPr>
          <a:lstStyle/>
          <a:p>
            <a:pPr defTabSz="895722" latinLnBrk="0">
              <a:defRPr/>
            </a:pPr>
            <a:endParaRPr lang="en-US" sz="1728" kern="0" dirty="0">
              <a:solidFill>
                <a:srgbClr val="FFFFFF"/>
              </a:solidFill>
            </a:endParaRPr>
          </a:p>
        </p:txBody>
      </p:sp>
      <p:sp>
        <p:nvSpPr>
          <p:cNvPr id="43" name="TextBox 42"/>
          <p:cNvSpPr txBox="1"/>
          <p:nvPr/>
        </p:nvSpPr>
        <p:spPr>
          <a:xfrm>
            <a:off x="2412389" y="4542062"/>
            <a:ext cx="3762908" cy="184602"/>
          </a:xfrm>
          <a:prstGeom prst="rect">
            <a:avLst/>
          </a:prstGeom>
          <a:noFill/>
        </p:spPr>
        <p:txBody>
          <a:bodyPr wrap="square" lIns="0" tIns="0" rIns="0" bIns="0" rtlCol="0">
            <a:spAutoFit/>
          </a:bodyPr>
          <a:lstStyle/>
          <a:p>
            <a:pPr algn="ctr" defTabSz="913858" latinLnBrk="0">
              <a:lnSpc>
                <a:spcPct val="90000"/>
              </a:lnSpc>
            </a:pPr>
            <a:r>
              <a:rPr lang="en-US" sz="1333" b="1" spc="-51" dirty="0">
                <a:solidFill>
                  <a:srgbClr val="505050"/>
                </a:solidFill>
              </a:rPr>
              <a:t>Source: AWS</a:t>
            </a:r>
            <a:endParaRPr lang="en-US" sz="1333" b="1" spc="-51" baseline="-25000" dirty="0">
              <a:solidFill>
                <a:srgbClr val="505050"/>
              </a:solidFill>
            </a:endParaRPr>
          </a:p>
        </p:txBody>
      </p:sp>
      <p:sp>
        <p:nvSpPr>
          <p:cNvPr id="49" name="Freeform 207"/>
          <p:cNvSpPr>
            <a:spLocks noEditPoints="1"/>
          </p:cNvSpPr>
          <p:nvPr/>
        </p:nvSpPr>
        <p:spPr bwMode="gray">
          <a:xfrm>
            <a:off x="7091685" y="3795370"/>
            <a:ext cx="846565" cy="64570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011" tIns="0" rIns="0" bIns="210223" numCol="1" anchor="b" anchorCtr="0" compatLnSpc="1">
            <a:prstTxWarp prst="textNoShape">
              <a:avLst/>
            </a:prstTxWarp>
          </a:bodyPr>
          <a:lstStyle/>
          <a:p>
            <a:pPr defTabSz="914192" latinLnBrk="0"/>
            <a:endParaRPr lang="en-US" sz="1400" dirty="0">
              <a:solidFill>
                <a:srgbClr val="EFEFEF"/>
              </a:solidFill>
            </a:endParaRPr>
          </a:p>
        </p:txBody>
      </p:sp>
      <p:pic>
        <p:nvPicPr>
          <p:cNvPr id="5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278707" y="3492936"/>
            <a:ext cx="369171" cy="61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437772" y="3593267"/>
            <a:ext cx="369171" cy="61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207"/>
          <p:cNvSpPr>
            <a:spLocks noEditPoints="1"/>
          </p:cNvSpPr>
          <p:nvPr/>
        </p:nvSpPr>
        <p:spPr bwMode="gray">
          <a:xfrm>
            <a:off x="3805796" y="3782387"/>
            <a:ext cx="846565" cy="64570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011" tIns="0" rIns="0" bIns="210223" numCol="1" anchor="b" anchorCtr="0" compatLnSpc="1">
            <a:prstTxWarp prst="textNoShape">
              <a:avLst/>
            </a:prstTxWarp>
          </a:bodyPr>
          <a:lstStyle/>
          <a:p>
            <a:pPr defTabSz="914192" latinLnBrk="0"/>
            <a:endParaRPr lang="en-US" sz="1400" dirty="0">
              <a:solidFill>
                <a:srgbClr val="EFEFEF"/>
              </a:solidFill>
            </a:endParaRPr>
          </a:p>
        </p:txBody>
      </p:sp>
      <p:pic>
        <p:nvPicPr>
          <p:cNvPr id="53"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3992818" y="3479952"/>
            <a:ext cx="369171" cy="61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4151883" y="3580283"/>
            <a:ext cx="369171" cy="61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9"/>
          <p:cNvSpPr>
            <a:spLocks/>
          </p:cNvSpPr>
          <p:nvPr/>
        </p:nvSpPr>
        <p:spPr bwMode="auto">
          <a:xfrm>
            <a:off x="3205593" y="2295267"/>
            <a:ext cx="2420915" cy="62377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dirty="0">
              <a:solidFill>
                <a:srgbClr val="505050"/>
              </a:solidFill>
            </a:endParaRPr>
          </a:p>
        </p:txBody>
      </p:sp>
      <p:sp>
        <p:nvSpPr>
          <p:cNvPr id="56" name="Rectangle 41"/>
          <p:cNvSpPr>
            <a:spLocks noChangeArrowheads="1"/>
          </p:cNvSpPr>
          <p:nvPr/>
        </p:nvSpPr>
        <p:spPr bwMode="auto">
          <a:xfrm>
            <a:off x="5365585" y="2621262"/>
            <a:ext cx="44820" cy="9589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57" name="Oval 42"/>
          <p:cNvSpPr>
            <a:spLocks noChangeArrowheads="1"/>
          </p:cNvSpPr>
          <p:nvPr/>
        </p:nvSpPr>
        <p:spPr bwMode="auto">
          <a:xfrm>
            <a:off x="5327699" y="2550612"/>
            <a:ext cx="112723" cy="129351"/>
          </a:xfrm>
          <a:prstGeom prst="ellipse">
            <a:avLst/>
          </a:prstGeom>
          <a:solidFill>
            <a:srgbClr val="BAD80A"/>
          </a:solidFill>
          <a:ln>
            <a:noFill/>
          </a:ln>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58" name="Oval 43"/>
          <p:cNvSpPr>
            <a:spLocks noChangeArrowheads="1"/>
          </p:cNvSpPr>
          <p:nvPr/>
        </p:nvSpPr>
        <p:spPr bwMode="auto">
          <a:xfrm>
            <a:off x="5327699" y="2455856"/>
            <a:ext cx="81627" cy="93668"/>
          </a:xfrm>
          <a:prstGeom prst="ellipse">
            <a:avLst/>
          </a:prstGeom>
          <a:solidFill>
            <a:srgbClr val="BAD80A"/>
          </a:solidFill>
          <a:ln>
            <a:noFill/>
          </a:ln>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grpSp>
        <p:nvGrpSpPr>
          <p:cNvPr id="59" name="Group 58"/>
          <p:cNvGrpSpPr/>
          <p:nvPr/>
        </p:nvGrpSpPr>
        <p:grpSpPr>
          <a:xfrm>
            <a:off x="3703560" y="60903"/>
            <a:ext cx="1169740" cy="2632500"/>
            <a:chOff x="8101013" y="996950"/>
            <a:chExt cx="2863850" cy="5616576"/>
          </a:xfrm>
        </p:grpSpPr>
        <p:sp>
          <p:nvSpPr>
            <p:cNvPr id="60" name="AutoShape 3"/>
            <p:cNvSpPr>
              <a:spLocks noChangeAspect="1" noChangeArrowheads="1" noTextEdit="1"/>
            </p:cNvSpPr>
            <p:nvPr/>
          </p:nvSpPr>
          <p:spPr bwMode="auto">
            <a:xfrm>
              <a:off x="8101013" y="996950"/>
              <a:ext cx="286385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1" name="Rectangle 60"/>
            <p:cNvSpPr>
              <a:spLocks noChangeArrowheads="1"/>
            </p:cNvSpPr>
            <p:nvPr/>
          </p:nvSpPr>
          <p:spPr bwMode="auto">
            <a:xfrm>
              <a:off x="9428163" y="4424363"/>
              <a:ext cx="169863" cy="21891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2" name="Rectangle 61"/>
            <p:cNvSpPr>
              <a:spLocks noChangeArrowheads="1"/>
            </p:cNvSpPr>
            <p:nvPr/>
          </p:nvSpPr>
          <p:spPr bwMode="auto">
            <a:xfrm>
              <a:off x="9428163" y="4424363"/>
              <a:ext cx="169863"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3" name="Rectangle 62"/>
            <p:cNvSpPr>
              <a:spLocks noChangeArrowheads="1"/>
            </p:cNvSpPr>
            <p:nvPr/>
          </p:nvSpPr>
          <p:spPr bwMode="auto">
            <a:xfrm>
              <a:off x="8453438" y="3498850"/>
              <a:ext cx="1974850" cy="31146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4" name="Rectangle 63"/>
            <p:cNvSpPr>
              <a:spLocks noChangeArrowheads="1"/>
            </p:cNvSpPr>
            <p:nvPr/>
          </p:nvSpPr>
          <p:spPr bwMode="auto">
            <a:xfrm>
              <a:off x="8453438" y="3498850"/>
              <a:ext cx="19748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5" name="Freeform 64"/>
            <p:cNvSpPr>
              <a:spLocks/>
            </p:cNvSpPr>
            <p:nvPr/>
          </p:nvSpPr>
          <p:spPr bwMode="auto">
            <a:xfrm>
              <a:off x="8453438" y="3830638"/>
              <a:ext cx="1974850" cy="2782888"/>
            </a:xfrm>
            <a:custGeom>
              <a:avLst/>
              <a:gdLst>
                <a:gd name="T0" fmla="*/ 1244 w 1244"/>
                <a:gd name="T1" fmla="*/ 0 h 1753"/>
                <a:gd name="T2" fmla="*/ 0 w 1244"/>
                <a:gd name="T3" fmla="*/ 390 h 1753"/>
                <a:gd name="T4" fmla="*/ 0 w 1244"/>
                <a:gd name="T5" fmla="*/ 1753 h 1753"/>
                <a:gd name="T6" fmla="*/ 1244 w 1244"/>
                <a:gd name="T7" fmla="*/ 1753 h 1753"/>
                <a:gd name="T8" fmla="*/ 1244 w 1244"/>
                <a:gd name="T9" fmla="*/ 0 h 1753"/>
              </a:gdLst>
              <a:ahLst/>
              <a:cxnLst>
                <a:cxn ang="0">
                  <a:pos x="T0" y="T1"/>
                </a:cxn>
                <a:cxn ang="0">
                  <a:pos x="T2" y="T3"/>
                </a:cxn>
                <a:cxn ang="0">
                  <a:pos x="T4" y="T5"/>
                </a:cxn>
                <a:cxn ang="0">
                  <a:pos x="T6" y="T7"/>
                </a:cxn>
                <a:cxn ang="0">
                  <a:pos x="T8" y="T9"/>
                </a:cxn>
              </a:cxnLst>
              <a:rect l="0" t="0" r="r" b="b"/>
              <a:pathLst>
                <a:path w="1244" h="1753">
                  <a:moveTo>
                    <a:pt x="1244" y="0"/>
                  </a:moveTo>
                  <a:lnTo>
                    <a:pt x="0" y="390"/>
                  </a:lnTo>
                  <a:lnTo>
                    <a:pt x="0" y="1753"/>
                  </a:lnTo>
                  <a:lnTo>
                    <a:pt x="1244" y="1753"/>
                  </a:lnTo>
                  <a:lnTo>
                    <a:pt x="1244"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6" name="Freeform 65"/>
            <p:cNvSpPr>
              <a:spLocks/>
            </p:cNvSpPr>
            <p:nvPr/>
          </p:nvSpPr>
          <p:spPr bwMode="auto">
            <a:xfrm>
              <a:off x="8453438" y="3830638"/>
              <a:ext cx="1974850" cy="2782888"/>
            </a:xfrm>
            <a:custGeom>
              <a:avLst/>
              <a:gdLst>
                <a:gd name="T0" fmla="*/ 1244 w 1244"/>
                <a:gd name="T1" fmla="*/ 0 h 1753"/>
                <a:gd name="T2" fmla="*/ 0 w 1244"/>
                <a:gd name="T3" fmla="*/ 390 h 1753"/>
                <a:gd name="T4" fmla="*/ 0 w 1244"/>
                <a:gd name="T5" fmla="*/ 1753 h 1753"/>
                <a:gd name="T6" fmla="*/ 1244 w 1244"/>
                <a:gd name="T7" fmla="*/ 1753 h 1753"/>
                <a:gd name="T8" fmla="*/ 1244 w 1244"/>
                <a:gd name="T9" fmla="*/ 0 h 1753"/>
              </a:gdLst>
              <a:ahLst/>
              <a:cxnLst>
                <a:cxn ang="0">
                  <a:pos x="T0" y="T1"/>
                </a:cxn>
                <a:cxn ang="0">
                  <a:pos x="T2" y="T3"/>
                </a:cxn>
                <a:cxn ang="0">
                  <a:pos x="T4" y="T5"/>
                </a:cxn>
                <a:cxn ang="0">
                  <a:pos x="T6" y="T7"/>
                </a:cxn>
                <a:cxn ang="0">
                  <a:pos x="T8" y="T9"/>
                </a:cxn>
              </a:cxnLst>
              <a:rect l="0" t="0" r="r" b="b"/>
              <a:pathLst>
                <a:path w="1244" h="1753">
                  <a:moveTo>
                    <a:pt x="1244" y="0"/>
                  </a:moveTo>
                  <a:lnTo>
                    <a:pt x="0" y="390"/>
                  </a:lnTo>
                  <a:lnTo>
                    <a:pt x="0" y="1753"/>
                  </a:lnTo>
                  <a:lnTo>
                    <a:pt x="1244" y="1753"/>
                  </a:lnTo>
                  <a:lnTo>
                    <a:pt x="12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7" name="Rectangle 66"/>
            <p:cNvSpPr>
              <a:spLocks noChangeArrowheads="1"/>
            </p:cNvSpPr>
            <p:nvPr/>
          </p:nvSpPr>
          <p:spPr bwMode="auto">
            <a:xfrm>
              <a:off x="8304213" y="3498850"/>
              <a:ext cx="149225" cy="31146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8" name="Rectangle 67"/>
            <p:cNvSpPr>
              <a:spLocks noChangeArrowheads="1"/>
            </p:cNvSpPr>
            <p:nvPr/>
          </p:nvSpPr>
          <p:spPr bwMode="auto">
            <a:xfrm>
              <a:off x="8270876" y="3440113"/>
              <a:ext cx="2190750" cy="587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69" name="Rectangle 68"/>
            <p:cNvSpPr>
              <a:spLocks noChangeArrowheads="1"/>
            </p:cNvSpPr>
            <p:nvPr/>
          </p:nvSpPr>
          <p:spPr bwMode="auto">
            <a:xfrm>
              <a:off x="8270876" y="3400425"/>
              <a:ext cx="2190750" cy="666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0" name="Rectangle 69"/>
            <p:cNvSpPr>
              <a:spLocks noChangeArrowheads="1"/>
            </p:cNvSpPr>
            <p:nvPr/>
          </p:nvSpPr>
          <p:spPr bwMode="auto">
            <a:xfrm>
              <a:off x="8624888" y="3687763"/>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1" name="Rectangle 70"/>
            <p:cNvSpPr>
              <a:spLocks noChangeArrowheads="1"/>
            </p:cNvSpPr>
            <p:nvPr/>
          </p:nvSpPr>
          <p:spPr bwMode="auto">
            <a:xfrm>
              <a:off x="88471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2" name="Rectangle 71"/>
            <p:cNvSpPr>
              <a:spLocks noChangeArrowheads="1"/>
            </p:cNvSpPr>
            <p:nvPr/>
          </p:nvSpPr>
          <p:spPr bwMode="auto">
            <a:xfrm>
              <a:off x="90757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3" name="Rectangle 72"/>
            <p:cNvSpPr>
              <a:spLocks noChangeArrowheads="1"/>
            </p:cNvSpPr>
            <p:nvPr/>
          </p:nvSpPr>
          <p:spPr bwMode="auto">
            <a:xfrm>
              <a:off x="93043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4" name="Rectangle 73"/>
            <p:cNvSpPr>
              <a:spLocks noChangeArrowheads="1"/>
            </p:cNvSpPr>
            <p:nvPr/>
          </p:nvSpPr>
          <p:spPr bwMode="auto">
            <a:xfrm>
              <a:off x="8624888" y="4151313"/>
              <a:ext cx="11747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5" name="Rectangle 74"/>
            <p:cNvSpPr>
              <a:spLocks noChangeArrowheads="1"/>
            </p:cNvSpPr>
            <p:nvPr/>
          </p:nvSpPr>
          <p:spPr bwMode="auto">
            <a:xfrm>
              <a:off x="88471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6" name="Rectangle 75"/>
            <p:cNvSpPr>
              <a:spLocks noChangeArrowheads="1"/>
            </p:cNvSpPr>
            <p:nvPr/>
          </p:nvSpPr>
          <p:spPr bwMode="auto">
            <a:xfrm>
              <a:off x="90757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7" name="Rectangle 21"/>
            <p:cNvSpPr>
              <a:spLocks noChangeArrowheads="1"/>
            </p:cNvSpPr>
            <p:nvPr/>
          </p:nvSpPr>
          <p:spPr bwMode="auto">
            <a:xfrm>
              <a:off x="93043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8" name="Rectangle 22"/>
            <p:cNvSpPr>
              <a:spLocks noChangeArrowheads="1"/>
            </p:cNvSpPr>
            <p:nvPr/>
          </p:nvSpPr>
          <p:spPr bwMode="auto">
            <a:xfrm>
              <a:off x="8624888" y="4619625"/>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79" name="Rectangle 23"/>
            <p:cNvSpPr>
              <a:spLocks noChangeArrowheads="1"/>
            </p:cNvSpPr>
            <p:nvPr/>
          </p:nvSpPr>
          <p:spPr bwMode="auto">
            <a:xfrm>
              <a:off x="88471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0" name="Rectangle 24"/>
            <p:cNvSpPr>
              <a:spLocks noChangeArrowheads="1"/>
            </p:cNvSpPr>
            <p:nvPr/>
          </p:nvSpPr>
          <p:spPr bwMode="auto">
            <a:xfrm>
              <a:off x="90757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1" name="Rectangle 25"/>
            <p:cNvSpPr>
              <a:spLocks noChangeArrowheads="1"/>
            </p:cNvSpPr>
            <p:nvPr/>
          </p:nvSpPr>
          <p:spPr bwMode="auto">
            <a:xfrm>
              <a:off x="93043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2" name="Rectangle 26"/>
            <p:cNvSpPr>
              <a:spLocks noChangeArrowheads="1"/>
            </p:cNvSpPr>
            <p:nvPr/>
          </p:nvSpPr>
          <p:spPr bwMode="auto">
            <a:xfrm>
              <a:off x="8624888" y="5089525"/>
              <a:ext cx="11747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3" name="Rectangle 27"/>
            <p:cNvSpPr>
              <a:spLocks noChangeArrowheads="1"/>
            </p:cNvSpPr>
            <p:nvPr/>
          </p:nvSpPr>
          <p:spPr bwMode="auto">
            <a:xfrm>
              <a:off x="88471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4" name="Rectangle 28"/>
            <p:cNvSpPr>
              <a:spLocks noChangeArrowheads="1"/>
            </p:cNvSpPr>
            <p:nvPr/>
          </p:nvSpPr>
          <p:spPr bwMode="auto">
            <a:xfrm>
              <a:off x="90757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5" name="Rectangle 29"/>
            <p:cNvSpPr>
              <a:spLocks noChangeArrowheads="1"/>
            </p:cNvSpPr>
            <p:nvPr/>
          </p:nvSpPr>
          <p:spPr bwMode="auto">
            <a:xfrm>
              <a:off x="93043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6" name="Rectangle 30"/>
            <p:cNvSpPr>
              <a:spLocks noChangeArrowheads="1"/>
            </p:cNvSpPr>
            <p:nvPr/>
          </p:nvSpPr>
          <p:spPr bwMode="auto">
            <a:xfrm>
              <a:off x="8624888" y="5557838"/>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7" name="Rectangle 31"/>
            <p:cNvSpPr>
              <a:spLocks noChangeArrowheads="1"/>
            </p:cNvSpPr>
            <p:nvPr/>
          </p:nvSpPr>
          <p:spPr bwMode="auto">
            <a:xfrm>
              <a:off x="88471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8" name="Rectangle 32"/>
            <p:cNvSpPr>
              <a:spLocks noChangeArrowheads="1"/>
            </p:cNvSpPr>
            <p:nvPr/>
          </p:nvSpPr>
          <p:spPr bwMode="auto">
            <a:xfrm>
              <a:off x="90757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89" name="Rectangle 33"/>
            <p:cNvSpPr>
              <a:spLocks noChangeArrowheads="1"/>
            </p:cNvSpPr>
            <p:nvPr/>
          </p:nvSpPr>
          <p:spPr bwMode="auto">
            <a:xfrm>
              <a:off x="93043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0" name="Rectangle 34"/>
            <p:cNvSpPr>
              <a:spLocks noChangeArrowheads="1"/>
            </p:cNvSpPr>
            <p:nvPr/>
          </p:nvSpPr>
          <p:spPr bwMode="auto">
            <a:xfrm>
              <a:off x="8624888" y="6027738"/>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1" name="Rectangle 35"/>
            <p:cNvSpPr>
              <a:spLocks noChangeArrowheads="1"/>
            </p:cNvSpPr>
            <p:nvPr/>
          </p:nvSpPr>
          <p:spPr bwMode="auto">
            <a:xfrm>
              <a:off x="88471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2" name="Rectangle 36"/>
            <p:cNvSpPr>
              <a:spLocks noChangeArrowheads="1"/>
            </p:cNvSpPr>
            <p:nvPr/>
          </p:nvSpPr>
          <p:spPr bwMode="auto">
            <a:xfrm>
              <a:off x="90757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3" name="Rectangle 37"/>
            <p:cNvSpPr>
              <a:spLocks noChangeArrowheads="1"/>
            </p:cNvSpPr>
            <p:nvPr/>
          </p:nvSpPr>
          <p:spPr bwMode="auto">
            <a:xfrm>
              <a:off x="93043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4" name="Rectangle 38"/>
            <p:cNvSpPr>
              <a:spLocks noChangeArrowheads="1"/>
            </p:cNvSpPr>
            <p:nvPr/>
          </p:nvSpPr>
          <p:spPr bwMode="auto">
            <a:xfrm>
              <a:off x="95265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5" name="Rectangle 39"/>
            <p:cNvSpPr>
              <a:spLocks noChangeArrowheads="1"/>
            </p:cNvSpPr>
            <p:nvPr/>
          </p:nvSpPr>
          <p:spPr bwMode="auto">
            <a:xfrm>
              <a:off x="97551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6" name="Rectangle 40"/>
            <p:cNvSpPr>
              <a:spLocks noChangeArrowheads="1"/>
            </p:cNvSpPr>
            <p:nvPr/>
          </p:nvSpPr>
          <p:spPr bwMode="auto">
            <a:xfrm>
              <a:off x="95265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7" name="Rectangle 41"/>
            <p:cNvSpPr>
              <a:spLocks noChangeArrowheads="1"/>
            </p:cNvSpPr>
            <p:nvPr/>
          </p:nvSpPr>
          <p:spPr bwMode="auto">
            <a:xfrm>
              <a:off x="97551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8" name="Rectangle 42"/>
            <p:cNvSpPr>
              <a:spLocks noChangeArrowheads="1"/>
            </p:cNvSpPr>
            <p:nvPr/>
          </p:nvSpPr>
          <p:spPr bwMode="auto">
            <a:xfrm>
              <a:off x="95265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99" name="Rectangle 43"/>
            <p:cNvSpPr>
              <a:spLocks noChangeArrowheads="1"/>
            </p:cNvSpPr>
            <p:nvPr/>
          </p:nvSpPr>
          <p:spPr bwMode="auto">
            <a:xfrm>
              <a:off x="97551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0" name="Rectangle 44"/>
            <p:cNvSpPr>
              <a:spLocks noChangeArrowheads="1"/>
            </p:cNvSpPr>
            <p:nvPr/>
          </p:nvSpPr>
          <p:spPr bwMode="auto">
            <a:xfrm>
              <a:off x="95265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1" name="Rectangle 45"/>
            <p:cNvSpPr>
              <a:spLocks noChangeArrowheads="1"/>
            </p:cNvSpPr>
            <p:nvPr/>
          </p:nvSpPr>
          <p:spPr bwMode="auto">
            <a:xfrm>
              <a:off x="97551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2" name="Rectangle 46"/>
            <p:cNvSpPr>
              <a:spLocks noChangeArrowheads="1"/>
            </p:cNvSpPr>
            <p:nvPr/>
          </p:nvSpPr>
          <p:spPr bwMode="auto">
            <a:xfrm>
              <a:off x="95265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3" name="Rectangle 47"/>
            <p:cNvSpPr>
              <a:spLocks noChangeArrowheads="1"/>
            </p:cNvSpPr>
            <p:nvPr/>
          </p:nvSpPr>
          <p:spPr bwMode="auto">
            <a:xfrm>
              <a:off x="97551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4" name="Rectangle 48"/>
            <p:cNvSpPr>
              <a:spLocks noChangeArrowheads="1"/>
            </p:cNvSpPr>
            <p:nvPr/>
          </p:nvSpPr>
          <p:spPr bwMode="auto">
            <a:xfrm>
              <a:off x="95265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5" name="Rectangle 49"/>
            <p:cNvSpPr>
              <a:spLocks noChangeArrowheads="1"/>
            </p:cNvSpPr>
            <p:nvPr/>
          </p:nvSpPr>
          <p:spPr bwMode="auto">
            <a:xfrm>
              <a:off x="97551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6" name="Rectangle 50"/>
            <p:cNvSpPr>
              <a:spLocks noChangeArrowheads="1"/>
            </p:cNvSpPr>
            <p:nvPr/>
          </p:nvSpPr>
          <p:spPr bwMode="auto">
            <a:xfrm>
              <a:off x="99837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7" name="Rectangle 51"/>
            <p:cNvSpPr>
              <a:spLocks noChangeArrowheads="1"/>
            </p:cNvSpPr>
            <p:nvPr/>
          </p:nvSpPr>
          <p:spPr bwMode="auto">
            <a:xfrm>
              <a:off x="10212388" y="3687763"/>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8" name="Rectangle 52"/>
            <p:cNvSpPr>
              <a:spLocks noChangeArrowheads="1"/>
            </p:cNvSpPr>
            <p:nvPr/>
          </p:nvSpPr>
          <p:spPr bwMode="auto">
            <a:xfrm>
              <a:off x="99837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09" name="Rectangle 53"/>
            <p:cNvSpPr>
              <a:spLocks noChangeArrowheads="1"/>
            </p:cNvSpPr>
            <p:nvPr/>
          </p:nvSpPr>
          <p:spPr bwMode="auto">
            <a:xfrm>
              <a:off x="10212388" y="4151313"/>
              <a:ext cx="125413"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0" name="Rectangle 54"/>
            <p:cNvSpPr>
              <a:spLocks noChangeArrowheads="1"/>
            </p:cNvSpPr>
            <p:nvPr/>
          </p:nvSpPr>
          <p:spPr bwMode="auto">
            <a:xfrm>
              <a:off x="99837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1" name="Rectangle 55"/>
            <p:cNvSpPr>
              <a:spLocks noChangeArrowheads="1"/>
            </p:cNvSpPr>
            <p:nvPr/>
          </p:nvSpPr>
          <p:spPr bwMode="auto">
            <a:xfrm>
              <a:off x="10212388" y="4619625"/>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2" name="Rectangle 56"/>
            <p:cNvSpPr>
              <a:spLocks noChangeArrowheads="1"/>
            </p:cNvSpPr>
            <p:nvPr/>
          </p:nvSpPr>
          <p:spPr bwMode="auto">
            <a:xfrm>
              <a:off x="99837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3" name="Rectangle 57"/>
            <p:cNvSpPr>
              <a:spLocks noChangeArrowheads="1"/>
            </p:cNvSpPr>
            <p:nvPr/>
          </p:nvSpPr>
          <p:spPr bwMode="auto">
            <a:xfrm>
              <a:off x="10212388" y="5089525"/>
              <a:ext cx="125413"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4" name="Rectangle 58"/>
            <p:cNvSpPr>
              <a:spLocks noChangeArrowheads="1"/>
            </p:cNvSpPr>
            <p:nvPr/>
          </p:nvSpPr>
          <p:spPr bwMode="auto">
            <a:xfrm>
              <a:off x="99837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5" name="Rectangle 59"/>
            <p:cNvSpPr>
              <a:spLocks noChangeArrowheads="1"/>
            </p:cNvSpPr>
            <p:nvPr/>
          </p:nvSpPr>
          <p:spPr bwMode="auto">
            <a:xfrm>
              <a:off x="10212388" y="5557838"/>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6" name="Rectangle 60"/>
            <p:cNvSpPr>
              <a:spLocks noChangeArrowheads="1"/>
            </p:cNvSpPr>
            <p:nvPr/>
          </p:nvSpPr>
          <p:spPr bwMode="auto">
            <a:xfrm>
              <a:off x="99837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7" name="Rectangle 61"/>
            <p:cNvSpPr>
              <a:spLocks noChangeArrowheads="1"/>
            </p:cNvSpPr>
            <p:nvPr/>
          </p:nvSpPr>
          <p:spPr bwMode="auto">
            <a:xfrm>
              <a:off x="10212388" y="6027738"/>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19" name="Freeform 63"/>
            <p:cNvSpPr>
              <a:spLocks/>
            </p:cNvSpPr>
            <p:nvPr/>
          </p:nvSpPr>
          <p:spPr bwMode="auto">
            <a:xfrm>
              <a:off x="9277351" y="3036888"/>
              <a:ext cx="79375" cy="65088"/>
            </a:xfrm>
            <a:custGeom>
              <a:avLst/>
              <a:gdLst>
                <a:gd name="T0" fmla="*/ 50 w 50"/>
                <a:gd name="T1" fmla="*/ 41 h 41"/>
                <a:gd name="T2" fmla="*/ 50 w 50"/>
                <a:gd name="T3" fmla="*/ 0 h 41"/>
                <a:gd name="T4" fmla="*/ 0 w 50"/>
                <a:gd name="T5" fmla="*/ 0 h 41"/>
                <a:gd name="T6" fmla="*/ 0 w 50"/>
                <a:gd name="T7" fmla="*/ 41 h 41"/>
              </a:gdLst>
              <a:ahLst/>
              <a:cxnLst>
                <a:cxn ang="0">
                  <a:pos x="T0" y="T1"/>
                </a:cxn>
                <a:cxn ang="0">
                  <a:pos x="T2" y="T3"/>
                </a:cxn>
                <a:cxn ang="0">
                  <a:pos x="T4" y="T5"/>
                </a:cxn>
                <a:cxn ang="0">
                  <a:pos x="T6" y="T7"/>
                </a:cxn>
              </a:cxnLst>
              <a:rect l="0" t="0" r="r" b="b"/>
              <a:pathLst>
                <a:path w="50" h="41">
                  <a:moveTo>
                    <a:pt x="50" y="41"/>
                  </a:moveTo>
                  <a:lnTo>
                    <a:pt x="50"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22" name="Freeform 66"/>
            <p:cNvSpPr>
              <a:spLocks/>
            </p:cNvSpPr>
            <p:nvPr/>
          </p:nvSpPr>
          <p:spPr bwMode="auto">
            <a:xfrm>
              <a:off x="9277351" y="1908175"/>
              <a:ext cx="79375" cy="66675"/>
            </a:xfrm>
            <a:custGeom>
              <a:avLst/>
              <a:gdLst>
                <a:gd name="T0" fmla="*/ 50 w 50"/>
                <a:gd name="T1" fmla="*/ 42 h 42"/>
                <a:gd name="T2" fmla="*/ 50 w 50"/>
                <a:gd name="T3" fmla="*/ 0 h 42"/>
                <a:gd name="T4" fmla="*/ 0 w 50"/>
                <a:gd name="T5" fmla="*/ 0 h 42"/>
                <a:gd name="T6" fmla="*/ 0 w 50"/>
                <a:gd name="T7" fmla="*/ 42 h 42"/>
              </a:gdLst>
              <a:ahLst/>
              <a:cxnLst>
                <a:cxn ang="0">
                  <a:pos x="T0" y="T1"/>
                </a:cxn>
                <a:cxn ang="0">
                  <a:pos x="T2" y="T3"/>
                </a:cxn>
                <a:cxn ang="0">
                  <a:pos x="T4" y="T5"/>
                </a:cxn>
                <a:cxn ang="0">
                  <a:pos x="T6" y="T7"/>
                </a:cxn>
              </a:cxnLst>
              <a:rect l="0" t="0" r="r" b="b"/>
              <a:pathLst>
                <a:path w="50" h="42">
                  <a:moveTo>
                    <a:pt x="50" y="42"/>
                  </a:moveTo>
                  <a:lnTo>
                    <a:pt x="50" y="0"/>
                  </a:lnTo>
                  <a:lnTo>
                    <a:pt x="0" y="0"/>
                  </a:lnTo>
                  <a:lnTo>
                    <a:pt x="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25" name="Rectangle 73"/>
            <p:cNvSpPr>
              <a:spLocks noChangeArrowheads="1"/>
            </p:cNvSpPr>
            <p:nvPr/>
          </p:nvSpPr>
          <p:spPr bwMode="auto">
            <a:xfrm>
              <a:off x="9813926" y="3355975"/>
              <a:ext cx="85725" cy="7143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34" name="Rectangle 82"/>
            <p:cNvSpPr>
              <a:spLocks noChangeArrowheads="1"/>
            </p:cNvSpPr>
            <p:nvPr/>
          </p:nvSpPr>
          <p:spPr bwMode="auto">
            <a:xfrm>
              <a:off x="9094788" y="1589088"/>
              <a:ext cx="582613"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sp>
          <p:nvSpPr>
            <p:cNvPr id="135" name="Rectangle 83"/>
            <p:cNvSpPr>
              <a:spLocks noChangeArrowheads="1"/>
            </p:cNvSpPr>
            <p:nvPr/>
          </p:nvSpPr>
          <p:spPr bwMode="auto">
            <a:xfrm>
              <a:off x="9715501" y="1589088"/>
              <a:ext cx="58738"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endParaRPr lang="en-US" sz="1765">
                <a:solidFill>
                  <a:srgbClr val="505050"/>
                </a:solidFill>
              </a:endParaRPr>
            </a:p>
          </p:txBody>
        </p:sp>
      </p:grpSp>
      <p:sp>
        <p:nvSpPr>
          <p:cNvPr id="151" name="Up Arrow 150"/>
          <p:cNvSpPr/>
          <p:nvPr/>
        </p:nvSpPr>
        <p:spPr bwMode="auto">
          <a:xfrm rot="5400000">
            <a:off x="6015345" y="2099802"/>
            <a:ext cx="276795" cy="71211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28"/>
          <p:cNvSpPr>
            <a:spLocks noChangeAspect="1"/>
          </p:cNvSpPr>
          <p:nvPr/>
        </p:nvSpPr>
        <p:spPr bwMode="black">
          <a:xfrm>
            <a:off x="6639880" y="1584103"/>
            <a:ext cx="1991800" cy="10968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7842" tIns="43921" rIns="87842" bIns="43921" numCol="1" anchor="b" anchorCtr="1" compatLnSpc="1">
            <a:prstTxWarp prst="textNoShape">
              <a:avLst/>
            </a:prstTxWarp>
          </a:bodyPr>
          <a:lstStyle/>
          <a:p>
            <a:pPr defTabSz="895722" latinLnBrk="0">
              <a:defRPr/>
            </a:pPr>
            <a:endParaRPr lang="en-US" sz="1728" kern="0" dirty="0">
              <a:solidFill>
                <a:srgbClr val="FFFFFF"/>
              </a:solidFill>
            </a:endParaRPr>
          </a:p>
        </p:txBody>
      </p:sp>
      <p:sp>
        <p:nvSpPr>
          <p:cNvPr id="153" name="TextBox 152"/>
          <p:cNvSpPr txBox="1"/>
          <p:nvPr/>
        </p:nvSpPr>
        <p:spPr>
          <a:xfrm>
            <a:off x="5694685" y="2706386"/>
            <a:ext cx="3762908" cy="184602"/>
          </a:xfrm>
          <a:prstGeom prst="rect">
            <a:avLst/>
          </a:prstGeom>
          <a:noFill/>
        </p:spPr>
        <p:txBody>
          <a:bodyPr wrap="square" lIns="0" tIns="0" rIns="0" bIns="0" rtlCol="0">
            <a:spAutoFit/>
          </a:bodyPr>
          <a:lstStyle/>
          <a:p>
            <a:pPr algn="ctr" defTabSz="913858" latinLnBrk="0">
              <a:lnSpc>
                <a:spcPct val="90000"/>
              </a:lnSpc>
            </a:pPr>
            <a:r>
              <a:rPr lang="en-US" sz="1333" b="1" spc="-51" dirty="0">
                <a:solidFill>
                  <a:srgbClr val="505050"/>
                </a:solidFill>
              </a:rPr>
              <a:t>Target: Microsoft Azure</a:t>
            </a:r>
            <a:endParaRPr lang="en-US" sz="1333" b="1" spc="-51" baseline="-25000" dirty="0">
              <a:solidFill>
                <a:srgbClr val="505050"/>
              </a:solidFill>
            </a:endParaRPr>
          </a:p>
        </p:txBody>
      </p:sp>
      <p:sp>
        <p:nvSpPr>
          <p:cNvPr id="154" name="Freeform 207"/>
          <p:cNvSpPr>
            <a:spLocks noEditPoints="1"/>
          </p:cNvSpPr>
          <p:nvPr/>
        </p:nvSpPr>
        <p:spPr bwMode="gray">
          <a:xfrm>
            <a:off x="7113022" y="1985165"/>
            <a:ext cx="846565" cy="64570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011" tIns="0" rIns="0" bIns="210223" numCol="1" anchor="b" anchorCtr="0" compatLnSpc="1">
            <a:prstTxWarp prst="textNoShape">
              <a:avLst/>
            </a:prstTxWarp>
          </a:bodyPr>
          <a:lstStyle/>
          <a:p>
            <a:pPr defTabSz="914192" latinLnBrk="0"/>
            <a:endParaRPr lang="en-US" sz="1400" dirty="0">
              <a:solidFill>
                <a:srgbClr val="EFEFEF"/>
              </a:solidFill>
            </a:endParaRPr>
          </a:p>
        </p:txBody>
      </p:sp>
      <p:pic>
        <p:nvPicPr>
          <p:cNvPr id="155"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300045" y="1682730"/>
            <a:ext cx="369171" cy="61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459109" y="1783061"/>
            <a:ext cx="369171" cy="61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Freeform 207"/>
          <p:cNvSpPr>
            <a:spLocks noEditPoints="1"/>
          </p:cNvSpPr>
          <p:nvPr/>
        </p:nvSpPr>
        <p:spPr bwMode="gray">
          <a:xfrm>
            <a:off x="4753771" y="2012407"/>
            <a:ext cx="612543" cy="4964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011" tIns="0" rIns="0" bIns="210223" numCol="1" anchor="b" anchorCtr="0" compatLnSpc="1">
            <a:prstTxWarp prst="textNoShape">
              <a:avLst/>
            </a:prstTxWarp>
          </a:bodyPr>
          <a:lstStyle/>
          <a:p>
            <a:pPr defTabSz="914192" latinLnBrk="0"/>
            <a:endParaRPr lang="en-US" sz="1400" dirty="0">
              <a:solidFill>
                <a:srgbClr val="EFEFEF"/>
              </a:solidFill>
            </a:endParaRPr>
          </a:p>
        </p:txBody>
      </p:sp>
      <p:sp>
        <p:nvSpPr>
          <p:cNvPr id="158" name="Freeform 207"/>
          <p:cNvSpPr>
            <a:spLocks noEditPoints="1"/>
          </p:cNvSpPr>
          <p:nvPr/>
        </p:nvSpPr>
        <p:spPr bwMode="gray">
          <a:xfrm>
            <a:off x="4769260" y="1398494"/>
            <a:ext cx="654422" cy="53646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011" tIns="0" rIns="0" bIns="210223" numCol="1" anchor="b" anchorCtr="0" compatLnSpc="1">
            <a:prstTxWarp prst="textNoShape">
              <a:avLst/>
            </a:prstTxWarp>
          </a:bodyPr>
          <a:lstStyle/>
          <a:p>
            <a:pPr defTabSz="914192" latinLnBrk="0"/>
            <a:endParaRPr lang="en-US" sz="1400" dirty="0">
              <a:solidFill>
                <a:srgbClr val="EFEFEF"/>
              </a:solidFill>
            </a:endParaRPr>
          </a:p>
        </p:txBody>
      </p:sp>
      <p:pic>
        <p:nvPicPr>
          <p:cNvPr id="15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4843961" y="1113236"/>
            <a:ext cx="306717" cy="51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4993365" y="1187938"/>
            <a:ext cx="306717" cy="51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Rectangle 160"/>
          <p:cNvSpPr/>
          <p:nvPr/>
        </p:nvSpPr>
        <p:spPr>
          <a:xfrm>
            <a:off x="757855" y="1758454"/>
            <a:ext cx="3158526" cy="814661"/>
          </a:xfrm>
          <a:prstGeom prst="rect">
            <a:avLst/>
          </a:prstGeom>
        </p:spPr>
        <p:txBody>
          <a:bodyPr wrap="square">
            <a:spAutoFit/>
          </a:bodyPr>
          <a:lstStyle/>
          <a:p>
            <a:pPr marL="99598" defTabSz="914367" latinLnBrk="0"/>
            <a:r>
              <a:rPr lang="en-US" sz="2353" dirty="0">
                <a:solidFill>
                  <a:srgbClr val="505050"/>
                </a:solidFill>
              </a:rPr>
              <a:t>Virtual or Physical machine to Azure</a:t>
            </a:r>
          </a:p>
        </p:txBody>
      </p:sp>
      <p:sp>
        <p:nvSpPr>
          <p:cNvPr id="162" name="Rectangle 161"/>
          <p:cNvSpPr/>
          <p:nvPr/>
        </p:nvSpPr>
        <p:spPr>
          <a:xfrm>
            <a:off x="795359" y="3850443"/>
            <a:ext cx="2758758" cy="452590"/>
          </a:xfrm>
          <a:prstGeom prst="rect">
            <a:avLst/>
          </a:prstGeom>
        </p:spPr>
        <p:txBody>
          <a:bodyPr wrap="square">
            <a:spAutoFit/>
          </a:bodyPr>
          <a:lstStyle/>
          <a:p>
            <a:pPr marL="99598" defTabSz="914367" latinLnBrk="0"/>
            <a:r>
              <a:rPr lang="en-US" sz="2353" dirty="0">
                <a:solidFill>
                  <a:srgbClr val="505050"/>
                </a:solidFill>
              </a:rPr>
              <a:t>AWS VM to Azure</a:t>
            </a:r>
          </a:p>
        </p:txBody>
      </p:sp>
      <p:sp>
        <p:nvSpPr>
          <p:cNvPr id="163" name="Freeform 9"/>
          <p:cNvSpPr>
            <a:spLocks noEditPoints="1"/>
          </p:cNvSpPr>
          <p:nvPr/>
        </p:nvSpPr>
        <p:spPr bwMode="black">
          <a:xfrm>
            <a:off x="283129" y="571388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latinLnBrk="0"/>
            <a:endParaRPr lang="en-US" sz="1961" dirty="0">
              <a:solidFill>
                <a:srgbClr val="505050"/>
              </a:solidFill>
            </a:endParaRPr>
          </a:p>
        </p:txBody>
      </p:sp>
      <p:sp>
        <p:nvSpPr>
          <p:cNvPr id="164" name="Rectangle 163"/>
          <p:cNvSpPr/>
          <p:nvPr/>
        </p:nvSpPr>
        <p:spPr>
          <a:xfrm>
            <a:off x="826359" y="5683046"/>
            <a:ext cx="2755596" cy="452590"/>
          </a:xfrm>
          <a:prstGeom prst="rect">
            <a:avLst/>
          </a:prstGeom>
        </p:spPr>
        <p:txBody>
          <a:bodyPr wrap="square">
            <a:spAutoFit/>
          </a:bodyPr>
          <a:lstStyle/>
          <a:p>
            <a:pPr marL="99598" defTabSz="914367" latinLnBrk="0"/>
            <a:r>
              <a:rPr lang="en-US" sz="2353" dirty="0">
                <a:solidFill>
                  <a:srgbClr val="505050"/>
                </a:solidFill>
              </a:rPr>
              <a:t>Azure to Azure</a:t>
            </a:r>
          </a:p>
        </p:txBody>
      </p:sp>
      <p:sp>
        <p:nvSpPr>
          <p:cNvPr id="118" name="TextBox 117"/>
          <p:cNvSpPr txBox="1"/>
          <p:nvPr/>
        </p:nvSpPr>
        <p:spPr>
          <a:xfrm>
            <a:off x="2366910" y="2744073"/>
            <a:ext cx="3762908" cy="184602"/>
          </a:xfrm>
          <a:prstGeom prst="rect">
            <a:avLst/>
          </a:prstGeom>
          <a:noFill/>
        </p:spPr>
        <p:txBody>
          <a:bodyPr wrap="square" lIns="0" tIns="0" rIns="0" bIns="0" rtlCol="0">
            <a:spAutoFit/>
          </a:bodyPr>
          <a:lstStyle/>
          <a:p>
            <a:pPr algn="ctr" defTabSz="913858" latinLnBrk="0">
              <a:lnSpc>
                <a:spcPct val="90000"/>
              </a:lnSpc>
            </a:pPr>
            <a:r>
              <a:rPr lang="en-US" sz="1333" b="1" spc="-51" dirty="0">
                <a:solidFill>
                  <a:srgbClr val="505050"/>
                </a:solidFill>
              </a:rPr>
              <a:t>Source: On-premise</a:t>
            </a:r>
            <a:endParaRPr lang="en-US" sz="1333" b="1" spc="-51" baseline="-25000" dirty="0">
              <a:solidFill>
                <a:srgbClr val="505050"/>
              </a:solidFill>
            </a:endParaRPr>
          </a:p>
        </p:txBody>
      </p:sp>
    </p:spTree>
    <p:extLst>
      <p:ext uri="{BB962C8B-B14F-4D97-AF65-F5344CB8AC3E}">
        <p14:creationId xmlns:p14="http://schemas.microsoft.com/office/powerpoint/2010/main" val="8482903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67746"/>
            <a:ext cx="5453251" cy="899537"/>
          </a:xfrm>
        </p:spPr>
        <p:txBody>
          <a:bodyPr/>
          <a:lstStyle/>
          <a:p>
            <a:r>
              <a:rPr lang="en-US" dirty="0">
                <a:gradFill>
                  <a:gsLst>
                    <a:gs pos="1250">
                      <a:srgbClr val="505050"/>
                    </a:gs>
                    <a:gs pos="100000">
                      <a:srgbClr val="505050"/>
                    </a:gs>
                  </a:gsLst>
                  <a:lin ang="5400000" scaled="0"/>
                </a:gradFill>
                <a:latin typeface="Segoe UI" panose="020B0502040204020203" pitchFamily="34" charset="0"/>
              </a:rPr>
              <a:t>Azure </a:t>
            </a:r>
            <a:r>
              <a:rPr lang="en-US" dirty="0" smtClean="0">
                <a:gradFill>
                  <a:gsLst>
                    <a:gs pos="1250">
                      <a:srgbClr val="505050"/>
                    </a:gs>
                    <a:gs pos="100000">
                      <a:srgbClr val="505050"/>
                    </a:gs>
                  </a:gsLst>
                  <a:lin ang="5400000" scaled="0"/>
                </a:gradFill>
                <a:latin typeface="Segoe UI" panose="020B0502040204020203" pitchFamily="34" charset="0"/>
              </a:rPr>
              <a:t>Migration</a:t>
            </a:r>
            <a:br>
              <a:rPr lang="en-US" dirty="0" smtClean="0">
                <a:gradFill>
                  <a:gsLst>
                    <a:gs pos="1250">
                      <a:srgbClr val="505050"/>
                    </a:gs>
                    <a:gs pos="100000">
                      <a:srgbClr val="505050"/>
                    </a:gs>
                  </a:gsLst>
                  <a:lin ang="5400000" scaled="0"/>
                </a:gradFill>
                <a:latin typeface="Segoe UI" panose="020B0502040204020203" pitchFamily="34" charset="0"/>
              </a:rPr>
            </a:br>
            <a:r>
              <a:rPr lang="en-US" sz="2353" dirty="0">
                <a:solidFill>
                  <a:srgbClr val="0072C6"/>
                </a:solidFill>
              </a:rPr>
              <a:t>Roadmap, Futures, and North Star</a:t>
            </a:r>
            <a:r>
              <a:rPr lang="en-US" dirty="0"/>
              <a:t/>
            </a:r>
            <a:br>
              <a:rPr lang="en-US" dirty="0"/>
            </a:br>
            <a:endParaRPr lang="en-US" sz="2353" dirty="0">
              <a:solidFill>
                <a:schemeClr val="accent1"/>
              </a:solidFill>
            </a:endParaRPr>
          </a:p>
        </p:txBody>
      </p:sp>
      <p:sp>
        <p:nvSpPr>
          <p:cNvPr id="142" name="TextBox 141"/>
          <p:cNvSpPr txBox="1"/>
          <p:nvPr/>
        </p:nvSpPr>
        <p:spPr>
          <a:xfrm>
            <a:off x="488208" y="1187938"/>
            <a:ext cx="10801957" cy="2220706"/>
          </a:xfrm>
          <a:prstGeom prst="rect">
            <a:avLst/>
          </a:prstGeom>
          <a:noFill/>
        </p:spPr>
        <p:txBody>
          <a:bodyPr wrap="square" lIns="179285" tIns="143428" rIns="179285" bIns="143428" rtlCol="0">
            <a:spAutoFit/>
          </a:bodyPr>
          <a:lstStyle/>
          <a:p>
            <a:r>
              <a:rPr lang="en-US" sz="2353" b="1" dirty="0">
                <a:solidFill>
                  <a:srgbClr val="505050"/>
                </a:solidFill>
              </a:rPr>
              <a:t>Regions</a:t>
            </a:r>
            <a:endParaRPr lang="en-US" sz="2353" dirty="0">
              <a:solidFill>
                <a:srgbClr val="505050"/>
              </a:solidFill>
            </a:endParaRPr>
          </a:p>
          <a:p>
            <a:r>
              <a:rPr lang="en-US" sz="1961" dirty="0">
                <a:solidFill>
                  <a:srgbClr val="505050"/>
                </a:solidFill>
              </a:rPr>
              <a:t>Azure is in 19 regions today with more on the way. India private preview program for 3 new regions expected to open this year</a:t>
            </a:r>
            <a:endParaRPr lang="en-US" sz="2353" dirty="0">
              <a:solidFill>
                <a:srgbClr val="505050"/>
              </a:solidFill>
            </a:endParaRPr>
          </a:p>
          <a:p>
            <a:r>
              <a:rPr lang="en-US" sz="2353" b="1" dirty="0">
                <a:solidFill>
                  <a:srgbClr val="505050"/>
                </a:solidFill>
              </a:rPr>
              <a:t>Guidance</a:t>
            </a:r>
            <a:endParaRPr lang="en-US" sz="2353" dirty="0">
              <a:solidFill>
                <a:srgbClr val="505050"/>
              </a:solidFill>
            </a:endParaRPr>
          </a:p>
          <a:p>
            <a:r>
              <a:rPr lang="en-US" sz="1961" dirty="0">
                <a:solidFill>
                  <a:srgbClr val="505050"/>
                </a:solidFill>
              </a:rPr>
              <a:t>Best Practice documentation for Azure to Azure migration including born-in-cloud native multi-tier applications </a:t>
            </a:r>
          </a:p>
        </p:txBody>
      </p:sp>
      <p:sp>
        <p:nvSpPr>
          <p:cNvPr id="143" name="Freeform 9"/>
          <p:cNvSpPr>
            <a:spLocks noEditPoints="1"/>
          </p:cNvSpPr>
          <p:nvPr/>
        </p:nvSpPr>
        <p:spPr bwMode="black">
          <a:xfrm>
            <a:off x="79989" y="1336692"/>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solidFill>
                <a:srgbClr val="505050"/>
              </a:solidFill>
            </a:endParaRPr>
          </a:p>
        </p:txBody>
      </p:sp>
      <p:sp>
        <p:nvSpPr>
          <p:cNvPr id="144" name="Freeform 9"/>
          <p:cNvSpPr>
            <a:spLocks noEditPoints="1"/>
          </p:cNvSpPr>
          <p:nvPr/>
        </p:nvSpPr>
        <p:spPr bwMode="black">
          <a:xfrm>
            <a:off x="78520" y="229407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solidFill>
                <a:srgbClr val="505050"/>
              </a:solidFill>
            </a:endParaRPr>
          </a:p>
        </p:txBody>
      </p:sp>
      <p:sp>
        <p:nvSpPr>
          <p:cNvPr id="145" name="Freeform 9"/>
          <p:cNvSpPr>
            <a:spLocks noEditPoints="1"/>
          </p:cNvSpPr>
          <p:nvPr/>
        </p:nvSpPr>
        <p:spPr bwMode="black">
          <a:xfrm>
            <a:off x="54731" y="322240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solidFill>
                <a:srgbClr val="505050"/>
              </a:solidFill>
            </a:endParaRPr>
          </a:p>
        </p:txBody>
      </p:sp>
      <p:graphicFrame>
        <p:nvGraphicFramePr>
          <p:cNvPr id="20" name="Table 19"/>
          <p:cNvGraphicFramePr>
            <a:graphicFrameLocks noGrp="1"/>
          </p:cNvGraphicFramePr>
          <p:nvPr>
            <p:extLst/>
          </p:nvPr>
        </p:nvGraphicFramePr>
        <p:xfrm>
          <a:off x="6437496" y="3279596"/>
          <a:ext cx="5756949" cy="2741331"/>
        </p:xfrm>
        <a:graphic>
          <a:graphicData uri="http://schemas.openxmlformats.org/drawingml/2006/table">
            <a:tbl>
              <a:tblPr firstRow="1" bandRow="1">
                <a:tableStyleId>{69012ECD-51FC-41F1-AA8D-1B2483CD663E}</a:tableStyleId>
              </a:tblPr>
              <a:tblGrid>
                <a:gridCol w="2763977"/>
                <a:gridCol w="1232023"/>
                <a:gridCol w="1760949"/>
              </a:tblGrid>
              <a:tr h="507974">
                <a:tc>
                  <a:txBody>
                    <a:bodyPr/>
                    <a:lstStyle/>
                    <a:p>
                      <a:r>
                        <a:rPr lang="en-US" sz="1400" dirty="0" smtClean="0"/>
                        <a:t>Source</a:t>
                      </a:r>
                      <a:endParaRPr lang="en-US" sz="1400" dirty="0"/>
                    </a:p>
                  </a:txBody>
                  <a:tcPr marL="89642" marR="89642" marT="44821" marB="44821" anchor="ctr"/>
                </a:tc>
                <a:tc>
                  <a:txBody>
                    <a:bodyPr/>
                    <a:lstStyle/>
                    <a:p>
                      <a:r>
                        <a:rPr lang="en-US" sz="1400" dirty="0" smtClean="0"/>
                        <a:t>Availability</a:t>
                      </a:r>
                      <a:r>
                        <a:rPr lang="en-US" sz="1400" baseline="0" dirty="0" smtClean="0"/>
                        <a:t> </a:t>
                      </a:r>
                      <a:endParaRPr lang="en-US" sz="1400" dirty="0"/>
                    </a:p>
                  </a:txBody>
                  <a:tcPr marL="89642" marR="89642" marT="44821" marB="44821" anchor="ctr"/>
                </a:tc>
                <a:tc>
                  <a:txBody>
                    <a:bodyPr/>
                    <a:lstStyle/>
                    <a:p>
                      <a:r>
                        <a:rPr lang="en-US" sz="1400" dirty="0" smtClean="0"/>
                        <a:t>Supported Guest</a:t>
                      </a:r>
                      <a:r>
                        <a:rPr lang="en-US" sz="1400" baseline="0" dirty="0" smtClean="0"/>
                        <a:t> </a:t>
                      </a:r>
                      <a:r>
                        <a:rPr lang="en-US" sz="1400" dirty="0" smtClean="0"/>
                        <a:t>OS</a:t>
                      </a:r>
                      <a:r>
                        <a:rPr lang="en-US" sz="1400" baseline="0" dirty="0" smtClean="0"/>
                        <a:t> Types</a:t>
                      </a:r>
                      <a:endParaRPr lang="en-US" sz="1400" dirty="0"/>
                    </a:p>
                  </a:txBody>
                  <a:tcPr marL="89642" marR="89642" marT="44821" marB="44821" anchor="ctr"/>
                </a:tc>
              </a:tr>
              <a:tr h="448212">
                <a:tc>
                  <a:txBody>
                    <a:bodyPr/>
                    <a:lstStyle/>
                    <a:p>
                      <a:r>
                        <a:rPr lang="en-US" sz="1200" dirty="0" smtClean="0"/>
                        <a:t>Hyper-V 2012 R2</a:t>
                      </a:r>
                      <a:endParaRPr lang="en-US" sz="1200" dirty="0"/>
                    </a:p>
                  </a:txBody>
                  <a:tcPr marL="89642" marR="89642" marT="44821" marB="44821" anchor="ctr"/>
                </a:tc>
                <a:tc>
                  <a:txBody>
                    <a:bodyPr/>
                    <a:lstStyle/>
                    <a:p>
                      <a:r>
                        <a:rPr lang="en-US" sz="1200" dirty="0" smtClean="0"/>
                        <a:t>Available</a:t>
                      </a:r>
                      <a:r>
                        <a:rPr lang="en-US" sz="1200" baseline="0" dirty="0" smtClean="0"/>
                        <a:t> </a:t>
                      </a:r>
                      <a:endParaRPr lang="en-US" sz="1200" dirty="0"/>
                    </a:p>
                  </a:txBody>
                  <a:tcPr marL="89642" marR="89642" marT="44821" marB="44821" anchor="ctr"/>
                </a:tc>
                <a:tc>
                  <a:txBody>
                    <a:bodyPr/>
                    <a:lstStyle/>
                    <a:p>
                      <a:r>
                        <a:rPr lang="en-US" sz="1200" dirty="0" smtClean="0"/>
                        <a:t>All Guest</a:t>
                      </a:r>
                      <a:r>
                        <a:rPr lang="en-US" sz="1200" baseline="0" dirty="0" smtClean="0"/>
                        <a:t> OS types supported by Azure</a:t>
                      </a:r>
                      <a:endParaRPr lang="en-US" sz="1200" dirty="0"/>
                    </a:p>
                  </a:txBody>
                  <a:tcPr marL="89642" marR="89642" marT="44821" marB="44821" anchor="ctr"/>
                </a:tc>
              </a:tr>
              <a:tr h="448212">
                <a:tc>
                  <a:txBody>
                    <a:bodyPr/>
                    <a:lstStyle/>
                    <a:p>
                      <a:r>
                        <a:rPr lang="en-US" sz="1200" dirty="0" smtClean="0"/>
                        <a:t>Hyper-V</a:t>
                      </a:r>
                      <a:r>
                        <a:rPr lang="en-US" sz="1200" baseline="0" dirty="0" smtClean="0"/>
                        <a:t> 2008 R2 SP1 and 2012</a:t>
                      </a:r>
                      <a:endParaRPr lang="en-US" sz="1200" dirty="0"/>
                    </a:p>
                  </a:txBody>
                  <a:tcPr marL="89642" marR="89642" marT="44821" marB="44821" anchor="ctr"/>
                </a:tc>
                <a:tc>
                  <a:txBody>
                    <a:bodyPr/>
                    <a:lstStyle/>
                    <a:p>
                      <a:r>
                        <a:rPr lang="en-US" altLang="ko-KR" sz="1200" smtClean="0"/>
                        <a:t>Available</a:t>
                      </a:r>
                      <a:r>
                        <a:rPr lang="en-US" altLang="ko-KR" sz="1200" baseline="0" smtClean="0"/>
                        <a:t> </a:t>
                      </a:r>
                      <a:endParaRPr lang="en-US" altLang="ko-KR" sz="1200" dirty="0"/>
                    </a:p>
                  </a:txBody>
                  <a:tcPr marL="89642" marR="89642" marT="44821" marB="44821" anchor="ctr"/>
                </a:tc>
                <a:tc>
                  <a:txBody>
                    <a:bodyPr/>
                    <a:lstStyle/>
                    <a:p>
                      <a:r>
                        <a:rPr lang="en-US" sz="1200" dirty="0" smtClean="0"/>
                        <a:t>Windows</a:t>
                      </a:r>
                      <a:r>
                        <a:rPr lang="en-US" sz="1200" baseline="0" dirty="0" smtClean="0"/>
                        <a:t> and Linux</a:t>
                      </a:r>
                      <a:endParaRPr lang="en-US" sz="1200" dirty="0"/>
                    </a:p>
                  </a:txBody>
                  <a:tcPr marL="89642" marR="89642" marT="44821" marB="44821" anchor="ctr"/>
                </a:tc>
              </a:tr>
              <a:tr h="548437">
                <a:tc>
                  <a:txBody>
                    <a:bodyPr/>
                    <a:lstStyle/>
                    <a:p>
                      <a:r>
                        <a:rPr lang="en-US" sz="1200" dirty="0" smtClean="0"/>
                        <a:t>VMware </a:t>
                      </a:r>
                      <a:r>
                        <a:rPr lang="en-US" sz="1200" kern="1200" dirty="0" smtClean="0">
                          <a:effectLst/>
                        </a:rPr>
                        <a:t>vCenter Server 5.1/</a:t>
                      </a:r>
                      <a:r>
                        <a:rPr lang="en-US" sz="1200" kern="1200" baseline="0" dirty="0" smtClean="0">
                          <a:effectLst/>
                        </a:rPr>
                        <a:t>5.5</a:t>
                      </a:r>
                      <a:r>
                        <a:rPr lang="en-US" sz="1200" kern="1200" dirty="0" smtClean="0">
                          <a:effectLst/>
                        </a:rPr>
                        <a:t>, </a:t>
                      </a:r>
                      <a:r>
                        <a:rPr lang="en-US" sz="1200" kern="1200" dirty="0" err="1" smtClean="0">
                          <a:effectLst/>
                        </a:rPr>
                        <a:t>ESXi</a:t>
                      </a:r>
                      <a:r>
                        <a:rPr lang="en-US" sz="1200" kern="1200" dirty="0" smtClean="0">
                          <a:effectLst/>
                        </a:rPr>
                        <a:t> 5.1/5.5,</a:t>
                      </a:r>
                      <a:r>
                        <a:rPr lang="en-US" sz="1200" kern="1200" baseline="0" dirty="0" smtClean="0">
                          <a:effectLst/>
                        </a:rPr>
                        <a:t> </a:t>
                      </a:r>
                      <a:r>
                        <a:rPr lang="en-US" sz="1200" kern="1200" dirty="0" smtClean="0">
                          <a:effectLst/>
                        </a:rPr>
                        <a:t>Physical</a:t>
                      </a:r>
                      <a:r>
                        <a:rPr lang="en-US" sz="1200" kern="1200" baseline="0" dirty="0" smtClean="0">
                          <a:effectLst/>
                        </a:rPr>
                        <a:t> Machines, Azure VMs</a:t>
                      </a:r>
                      <a:endParaRPr lang="en-US" sz="1200" dirty="0"/>
                    </a:p>
                  </a:txBody>
                  <a:tcPr marL="89642" marR="89642" marT="44821" marB="44821" anchor="ctr"/>
                </a:tc>
                <a:tc>
                  <a:txBody>
                    <a:bodyPr/>
                    <a:lstStyle/>
                    <a:p>
                      <a:r>
                        <a:rPr lang="en-US" altLang="ko-KR" sz="1200" smtClean="0"/>
                        <a:t>Available</a:t>
                      </a:r>
                      <a:r>
                        <a:rPr lang="en-US" altLang="ko-KR" sz="1200" baseline="0" smtClean="0"/>
                        <a:t> </a:t>
                      </a:r>
                      <a:endParaRPr lang="en-US" altLang="ko-KR" sz="1200" dirty="0"/>
                    </a:p>
                  </a:txBody>
                  <a:tcPr marL="89642" marR="89642" marT="44821" marB="44821" anchor="ctr"/>
                </a:tc>
                <a:tc>
                  <a:txBody>
                    <a:bodyPr/>
                    <a:lstStyle/>
                    <a:p>
                      <a:r>
                        <a:rPr lang="en-US" sz="1200" dirty="0" smtClean="0"/>
                        <a:t>Windows and Linux</a:t>
                      </a:r>
                      <a:endParaRPr lang="en-US" sz="1200" dirty="0"/>
                    </a:p>
                  </a:txBody>
                  <a:tcPr marL="89642" marR="89642" marT="44821" marB="44821" anchor="ctr"/>
                </a:tc>
              </a:tr>
              <a:tr h="448212">
                <a:tc>
                  <a:txBody>
                    <a:bodyPr/>
                    <a:lstStyle/>
                    <a:p>
                      <a:r>
                        <a:rPr lang="en-US" sz="1200" dirty="0" smtClean="0"/>
                        <a:t>Amazon Web Services (Windows AMIs)</a:t>
                      </a:r>
                      <a:endParaRPr lang="en-US" sz="1200" dirty="0"/>
                    </a:p>
                  </a:txBody>
                  <a:tcPr marL="89642" marR="89642" marT="44821" marB="44821" anchor="ctr"/>
                </a:tc>
                <a:tc>
                  <a:txBody>
                    <a:bodyPr/>
                    <a:lstStyle/>
                    <a:p>
                      <a:r>
                        <a:rPr lang="en-US" altLang="ko-KR" sz="1200" dirty="0" smtClean="0"/>
                        <a:t>Available</a:t>
                      </a:r>
                      <a:r>
                        <a:rPr lang="en-US" altLang="ko-KR" sz="1200" baseline="0" dirty="0" smtClean="0"/>
                        <a:t> </a:t>
                      </a:r>
                      <a:endParaRPr lang="en-US" altLang="ko-KR" sz="1200" dirty="0"/>
                    </a:p>
                  </a:txBody>
                  <a:tcPr marL="89642" marR="89642" marT="44821" marB="44821" anchor="ctr"/>
                </a:tc>
                <a:tc>
                  <a:txBody>
                    <a:bodyPr/>
                    <a:lstStyle/>
                    <a:p>
                      <a:r>
                        <a:rPr lang="en-US" sz="1200" kern="1200" baseline="0" noProof="0" dirty="0" smtClean="0"/>
                        <a:t>Windows Server 2008 R2 SP1+ </a:t>
                      </a:r>
                      <a:endParaRPr lang="en-US" sz="1200" kern="1200" baseline="0" dirty="0">
                        <a:solidFill>
                          <a:schemeClr val="tx1"/>
                        </a:solidFill>
                        <a:latin typeface="+mn-lt"/>
                        <a:ea typeface="+mn-ea"/>
                        <a:cs typeface="+mn-cs"/>
                      </a:endParaRPr>
                    </a:p>
                  </a:txBody>
                  <a:tcPr marL="89642" marR="89642" marT="44821" marB="44821" anchor="ctr"/>
                </a:tc>
              </a:tr>
              <a:tr h="317516">
                <a:tc>
                  <a:txBody>
                    <a:bodyPr/>
                    <a:lstStyle/>
                    <a:p>
                      <a:r>
                        <a:rPr lang="en-US" sz="1200" dirty="0" smtClean="0"/>
                        <a:t>Amazon Web Services (Linux AMIs)</a:t>
                      </a:r>
                      <a:endParaRPr lang="en-US" sz="1200" dirty="0"/>
                    </a:p>
                  </a:txBody>
                  <a:tcPr marL="89642" marR="89642" marT="44821" marB="44821" anchor="ctr"/>
                </a:tc>
                <a:tc>
                  <a:txBody>
                    <a:bodyPr/>
                    <a:lstStyle/>
                    <a:p>
                      <a:r>
                        <a:rPr lang="en-US" sz="1200" dirty="0" smtClean="0"/>
                        <a:t>Roadmap</a:t>
                      </a:r>
                      <a:endParaRPr lang="en-US" sz="1200" dirty="0"/>
                    </a:p>
                  </a:txBody>
                  <a:tcPr marL="89642" marR="89642" marT="44821" marB="44821" anchor="ctr"/>
                </a:tc>
                <a:tc>
                  <a:txBody>
                    <a:bodyPr/>
                    <a:lstStyle/>
                    <a:p>
                      <a:r>
                        <a:rPr lang="en-US" sz="1200" dirty="0" smtClean="0"/>
                        <a:t>TBD</a:t>
                      </a:r>
                      <a:endParaRPr lang="en-US" sz="1200" dirty="0"/>
                    </a:p>
                  </a:txBody>
                  <a:tcPr marL="89642" marR="89642" marT="44821" marB="44821" anchor="ctr"/>
                </a:tc>
              </a:tr>
            </a:tbl>
          </a:graphicData>
        </a:graphic>
      </p:graphicFrame>
      <p:sp>
        <p:nvSpPr>
          <p:cNvPr id="3" name="Rectangle 2"/>
          <p:cNvSpPr/>
          <p:nvPr/>
        </p:nvSpPr>
        <p:spPr>
          <a:xfrm>
            <a:off x="533339" y="3214112"/>
            <a:ext cx="5936171" cy="3233501"/>
          </a:xfrm>
          <a:prstGeom prst="rect">
            <a:avLst/>
          </a:prstGeom>
        </p:spPr>
        <p:txBody>
          <a:bodyPr wrap="square">
            <a:spAutoFit/>
          </a:bodyPr>
          <a:lstStyle/>
          <a:p>
            <a:r>
              <a:rPr lang="en-US" sz="2353" b="1" dirty="0">
                <a:solidFill>
                  <a:srgbClr val="505050"/>
                </a:solidFill>
              </a:rPr>
              <a:t>Tooling</a:t>
            </a:r>
          </a:p>
          <a:p>
            <a:pPr>
              <a:lnSpc>
                <a:spcPct val="150000"/>
              </a:lnSpc>
              <a:spcAft>
                <a:spcPts val="823"/>
              </a:spcAft>
            </a:pPr>
            <a:r>
              <a:rPr lang="en-US" sz="1765" b="1" dirty="0">
                <a:solidFill>
                  <a:srgbClr val="505050"/>
                </a:solidFill>
              </a:rPr>
              <a:t>ASR preview </a:t>
            </a:r>
            <a:r>
              <a:rPr lang="en-US" sz="1765" dirty="0">
                <a:solidFill>
                  <a:srgbClr val="505050"/>
                </a:solidFill>
              </a:rPr>
              <a:t>(2015): more Sources and guest OS types.</a:t>
            </a:r>
          </a:p>
          <a:p>
            <a:pPr>
              <a:spcAft>
                <a:spcPts val="823"/>
              </a:spcAft>
            </a:pPr>
            <a:r>
              <a:rPr lang="en-US" sz="1765" b="1" dirty="0">
                <a:solidFill>
                  <a:srgbClr val="505050"/>
                </a:solidFill>
              </a:rPr>
              <a:t>Consistent experience </a:t>
            </a:r>
            <a:r>
              <a:rPr lang="en-US" sz="1765" dirty="0">
                <a:solidFill>
                  <a:srgbClr val="505050"/>
                </a:solidFill>
              </a:rPr>
              <a:t>(Roadmap): On-premise to Azure migration has a lot of overlap with Azure to Azure. Consider one solution/approach for both which includes all workloads. </a:t>
            </a:r>
            <a:endParaRPr lang="en-US" sz="1765" b="1" dirty="0">
              <a:solidFill>
                <a:srgbClr val="505050"/>
              </a:solidFill>
            </a:endParaRPr>
          </a:p>
          <a:p>
            <a:r>
              <a:rPr lang="en-US" sz="1765" b="1" dirty="0">
                <a:solidFill>
                  <a:srgbClr val="505050"/>
                </a:solidFill>
              </a:rPr>
              <a:t>Migration-as-a-Service</a:t>
            </a:r>
            <a:r>
              <a:rPr lang="en-US" sz="1765" dirty="0">
                <a:solidFill>
                  <a:srgbClr val="505050"/>
                </a:solidFill>
              </a:rPr>
              <a:t> (North Star): migration is just a service you just click a button in the UI without managing the migration service</a:t>
            </a:r>
          </a:p>
          <a:p>
            <a:endParaRPr lang="en-US" sz="1765" dirty="0">
              <a:solidFill>
                <a:srgbClr val="505050"/>
              </a:solidFill>
            </a:endParaRPr>
          </a:p>
        </p:txBody>
      </p:sp>
      <p:sp>
        <p:nvSpPr>
          <p:cNvPr id="4" name="Rectangle 3"/>
          <p:cNvSpPr/>
          <p:nvPr/>
        </p:nvSpPr>
        <p:spPr>
          <a:xfrm>
            <a:off x="531870" y="6130800"/>
            <a:ext cx="11586651" cy="633625"/>
          </a:xfrm>
          <a:prstGeom prst="rect">
            <a:avLst/>
          </a:prstGeom>
        </p:spPr>
        <p:txBody>
          <a:bodyPr wrap="square">
            <a:spAutoFit/>
          </a:bodyPr>
          <a:lstStyle/>
          <a:p>
            <a:r>
              <a:rPr lang="en-US" sz="1765" b="1" dirty="0">
                <a:solidFill>
                  <a:srgbClr val="505050"/>
                </a:solidFill>
              </a:rPr>
              <a:t>Remove pain points for migration in Azure</a:t>
            </a:r>
            <a:r>
              <a:rPr lang="en-US" sz="1765" dirty="0">
                <a:solidFill>
                  <a:srgbClr val="505050"/>
                </a:solidFill>
              </a:rPr>
              <a:t> (North Star): investigate Azure platform improvements such as renaming storage accounts so applications don’t need to change endpoints</a:t>
            </a:r>
          </a:p>
        </p:txBody>
      </p:sp>
    </p:spTree>
    <p:extLst>
      <p:ext uri="{BB962C8B-B14F-4D97-AF65-F5344CB8AC3E}">
        <p14:creationId xmlns:p14="http://schemas.microsoft.com/office/powerpoint/2010/main" val="148076040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Network Security</a:t>
            </a:r>
            <a:endParaRPr lang="en-US" dirty="0"/>
          </a:p>
        </p:txBody>
      </p:sp>
    </p:spTree>
    <p:extLst>
      <p:ext uri="{BB962C8B-B14F-4D97-AF65-F5344CB8AC3E}">
        <p14:creationId xmlns:p14="http://schemas.microsoft.com/office/powerpoint/2010/main" val="42520235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403566"/>
            <a:ext cx="8516036" cy="634968"/>
          </a:xfrm>
        </p:spPr>
        <p:txBody>
          <a:bodyPr>
            <a:normAutofit fontScale="90000"/>
          </a:bodyPr>
          <a:lstStyle/>
          <a:p>
            <a:r>
              <a:rPr lang="en-US" sz="3921" dirty="0"/>
              <a:t>Layered Security, Protection, and Isolation</a:t>
            </a:r>
          </a:p>
        </p:txBody>
      </p:sp>
      <p:sp>
        <p:nvSpPr>
          <p:cNvPr id="3" name="Oval 2"/>
          <p:cNvSpPr/>
          <p:nvPr/>
        </p:nvSpPr>
        <p:spPr bwMode="auto">
          <a:xfrm>
            <a:off x="2286195" y="1514052"/>
            <a:ext cx="7619611" cy="4745143"/>
          </a:xfrm>
          <a:prstGeom prst="ellipse">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2" name="Oval 21"/>
          <p:cNvSpPr>
            <a:spLocks noChangeAspect="1"/>
          </p:cNvSpPr>
          <p:nvPr/>
        </p:nvSpPr>
        <p:spPr bwMode="auto">
          <a:xfrm>
            <a:off x="3586010" y="1983056"/>
            <a:ext cx="6095689" cy="3796114"/>
          </a:xfrm>
          <a:prstGeom prst="ellipse">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Oval 22"/>
          <p:cNvSpPr>
            <a:spLocks noChangeAspect="1"/>
          </p:cNvSpPr>
          <p:nvPr/>
        </p:nvSpPr>
        <p:spPr bwMode="auto">
          <a:xfrm>
            <a:off x="4559838" y="2365925"/>
            <a:ext cx="4876551" cy="3036891"/>
          </a:xfrm>
          <a:prstGeom prst="ellipse">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Oval 26"/>
          <p:cNvSpPr>
            <a:spLocks noChangeAspect="1"/>
          </p:cNvSpPr>
          <p:nvPr/>
        </p:nvSpPr>
        <p:spPr bwMode="auto">
          <a:xfrm>
            <a:off x="5274278" y="2666357"/>
            <a:ext cx="3901241" cy="2429513"/>
          </a:xfrm>
          <a:prstGeom prst="ellipse">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2734408" y="4773637"/>
            <a:ext cx="2206437" cy="561211"/>
          </a:xfrm>
          <a:prstGeom prst="rect">
            <a:avLst/>
          </a:prstGeom>
          <a:noFill/>
        </p:spPr>
        <p:txBody>
          <a:bodyPr wrap="none" lIns="179285" tIns="143428" rIns="179285" bIns="143428" rtlCol="0">
            <a:spAutoFit/>
          </a:bodyPr>
          <a:lstStyle/>
          <a:p>
            <a:pPr>
              <a:lnSpc>
                <a:spcPct val="90000"/>
              </a:lnSpc>
              <a:spcAft>
                <a:spcPts val="588"/>
              </a:spcAft>
            </a:pPr>
            <a:r>
              <a:rPr lang="en-US" sz="1961" dirty="0" err="1">
                <a:solidFill>
                  <a:schemeClr val="accent4"/>
                </a:solidFill>
              </a:rPr>
              <a:t>DDoS</a:t>
            </a:r>
            <a:r>
              <a:rPr lang="en-US" sz="1961" dirty="0">
                <a:solidFill>
                  <a:schemeClr val="accent4"/>
                </a:solidFill>
              </a:rPr>
              <a:t> Protection</a:t>
            </a:r>
          </a:p>
        </p:txBody>
      </p:sp>
      <p:sp>
        <p:nvSpPr>
          <p:cNvPr id="29" name="TextBox 28"/>
          <p:cNvSpPr txBox="1"/>
          <p:nvPr/>
        </p:nvSpPr>
        <p:spPr>
          <a:xfrm>
            <a:off x="3705534" y="4287129"/>
            <a:ext cx="923094" cy="561211"/>
          </a:xfrm>
          <a:prstGeom prst="rect">
            <a:avLst/>
          </a:prstGeom>
          <a:noFill/>
        </p:spPr>
        <p:txBody>
          <a:bodyPr wrap="none" lIns="179285" tIns="143428" rIns="179285" bIns="143428" rtlCol="0">
            <a:spAutoFit/>
          </a:bodyPr>
          <a:lstStyle/>
          <a:p>
            <a:pPr>
              <a:lnSpc>
                <a:spcPct val="90000"/>
              </a:lnSpc>
              <a:spcAft>
                <a:spcPts val="588"/>
              </a:spcAft>
            </a:pPr>
            <a:r>
              <a:rPr lang="en-US" sz="1961">
                <a:solidFill>
                  <a:schemeClr val="accent4"/>
                </a:solidFill>
              </a:rPr>
              <a:t>VNet</a:t>
            </a:r>
            <a:endParaRPr lang="en-US" sz="1961" dirty="0">
              <a:solidFill>
                <a:schemeClr val="accent4"/>
              </a:solidFill>
            </a:endParaRPr>
          </a:p>
        </p:txBody>
      </p:sp>
      <p:sp>
        <p:nvSpPr>
          <p:cNvPr id="30" name="TextBox 29"/>
          <p:cNvSpPr txBox="1"/>
          <p:nvPr/>
        </p:nvSpPr>
        <p:spPr>
          <a:xfrm>
            <a:off x="4527257" y="3913618"/>
            <a:ext cx="1386496"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accent4"/>
                </a:solidFill>
              </a:rPr>
              <a:t>ACL/NSG</a:t>
            </a:r>
          </a:p>
        </p:txBody>
      </p:sp>
      <p:sp>
        <p:nvSpPr>
          <p:cNvPr id="31" name="TextBox 30"/>
          <p:cNvSpPr txBox="1"/>
          <p:nvPr/>
        </p:nvSpPr>
        <p:spPr>
          <a:xfrm>
            <a:off x="5146756" y="3600508"/>
            <a:ext cx="164579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accent4"/>
                </a:solidFill>
              </a:rPr>
              <a:t>VM Firewall</a:t>
            </a:r>
          </a:p>
        </p:txBody>
      </p:sp>
      <p:sp>
        <p:nvSpPr>
          <p:cNvPr id="33" name="Oval 32"/>
          <p:cNvSpPr>
            <a:spLocks noChangeAspect="1"/>
          </p:cNvSpPr>
          <p:nvPr/>
        </p:nvSpPr>
        <p:spPr bwMode="auto">
          <a:xfrm>
            <a:off x="6668637" y="3149320"/>
            <a:ext cx="2340744" cy="1457708"/>
          </a:xfrm>
          <a:prstGeom prst="ellipse">
            <a:avLst/>
          </a:prstGeom>
          <a:solidFill>
            <a:schemeClr val="accent1"/>
          </a:solid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4" name="TextBox 33"/>
          <p:cNvSpPr txBox="1"/>
          <p:nvPr/>
        </p:nvSpPr>
        <p:spPr>
          <a:xfrm>
            <a:off x="6904514" y="3596901"/>
            <a:ext cx="188076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t>Cloud Service</a:t>
            </a:r>
          </a:p>
        </p:txBody>
      </p:sp>
    </p:spTree>
    <p:extLst>
      <p:ext uri="{BB962C8B-B14F-4D97-AF65-F5344CB8AC3E}">
        <p14:creationId xmlns:p14="http://schemas.microsoft.com/office/powerpoint/2010/main" val="22510204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6600" dirty="0" smtClean="0"/>
              <a:t>Differences from on-premises</a:t>
            </a:r>
            <a:endParaRPr lang="en-US" sz="6600" dirty="0"/>
          </a:p>
        </p:txBody>
      </p:sp>
    </p:spTree>
    <p:extLst>
      <p:ext uri="{BB962C8B-B14F-4D97-AF65-F5344CB8AC3E}">
        <p14:creationId xmlns:p14="http://schemas.microsoft.com/office/powerpoint/2010/main" val="144693414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94" dirty="0" err="1"/>
              <a:t>DDoS</a:t>
            </a:r>
            <a:r>
              <a:rPr lang="en-US" sz="5294" dirty="0"/>
              <a:t> System Overview</a:t>
            </a:r>
          </a:p>
        </p:txBody>
      </p:sp>
      <p:sp>
        <p:nvSpPr>
          <p:cNvPr id="4" name="Text Placeholder 3"/>
          <p:cNvSpPr>
            <a:spLocks noGrp="1"/>
          </p:cNvSpPr>
          <p:nvPr>
            <p:ph type="body" sz="quarter" idx="10"/>
          </p:nvPr>
        </p:nvSpPr>
        <p:spPr>
          <a:xfrm>
            <a:off x="269241" y="1189494"/>
            <a:ext cx="5378548" cy="5152180"/>
          </a:xfrm>
        </p:spPr>
        <p:txBody>
          <a:bodyPr/>
          <a:lstStyle/>
          <a:p>
            <a:r>
              <a:rPr lang="en-US" sz="2000" dirty="0"/>
              <a:t>Supported </a:t>
            </a:r>
            <a:r>
              <a:rPr lang="en-US" sz="2000" dirty="0" err="1"/>
              <a:t>DDoS</a:t>
            </a:r>
            <a:r>
              <a:rPr lang="en-US" sz="2000" dirty="0"/>
              <a:t> Attack Profiles</a:t>
            </a:r>
          </a:p>
          <a:p>
            <a:pPr lvl="1"/>
            <a:r>
              <a:rPr lang="en-US" sz="1400" dirty="0"/>
              <a:t>TCP SYN</a:t>
            </a:r>
          </a:p>
          <a:p>
            <a:pPr lvl="1"/>
            <a:r>
              <a:rPr lang="en-US" sz="1400" dirty="0"/>
              <a:t>UPD/ICMP/TCP Flood</a:t>
            </a:r>
          </a:p>
          <a:p>
            <a:r>
              <a:rPr lang="en-US" sz="2000" dirty="0"/>
              <a:t>Detection Process</a:t>
            </a:r>
          </a:p>
          <a:p>
            <a:pPr lvl="1"/>
            <a:r>
              <a:rPr lang="en-US" sz="1400" dirty="0"/>
              <a:t>Traffic to a given /32 VIP Inbound or Outbound is tracked, recorded, and analyzed in real time to determine attack behavior</a:t>
            </a:r>
          </a:p>
          <a:p>
            <a:r>
              <a:rPr lang="en-US" sz="2000" dirty="0"/>
              <a:t>Mitigation Process</a:t>
            </a:r>
          </a:p>
          <a:p>
            <a:pPr lvl="1"/>
            <a:r>
              <a:rPr lang="en-US" sz="1400" dirty="0"/>
              <a:t>Traffic is re-routed to scrubbers via dynamic BGP routing updates</a:t>
            </a:r>
          </a:p>
          <a:p>
            <a:pPr lvl="1"/>
            <a:r>
              <a:rPr lang="en-US" sz="1400" dirty="0"/>
              <a:t>Traffic is SYN auth. and rate limited</a:t>
            </a:r>
          </a:p>
          <a:p>
            <a:r>
              <a:rPr lang="en-US" sz="2000" dirty="0"/>
              <a:t>Mitigation Capacity</a:t>
            </a:r>
          </a:p>
          <a:p>
            <a:pPr lvl="1"/>
            <a:r>
              <a:rPr lang="en-US" sz="1400" dirty="0"/>
              <a:t>460 - 650Gbps protection available per region</a:t>
            </a:r>
          </a:p>
          <a:p>
            <a:pPr lvl="1"/>
            <a:r>
              <a:rPr lang="en-US" sz="1400" dirty="0"/>
              <a:t>Capacity across regions can be pooled for &gt;7Tbps protection</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5894232" y="1139252"/>
            <a:ext cx="5752059" cy="5331155"/>
          </a:xfrm>
          <a:prstGeom prst="rect">
            <a:avLst/>
          </a:prstGeom>
        </p:spPr>
      </p:pic>
      <p:sp>
        <p:nvSpPr>
          <p:cNvPr id="7" name="TextBox 6"/>
          <p:cNvSpPr txBox="1"/>
          <p:nvPr/>
        </p:nvSpPr>
        <p:spPr>
          <a:xfrm>
            <a:off x="5924618" y="1972473"/>
            <a:ext cx="2127736"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MSFT Routing Layer</a:t>
            </a:r>
          </a:p>
        </p:txBody>
      </p:sp>
      <p:sp>
        <p:nvSpPr>
          <p:cNvPr id="8" name="TextBox 7"/>
          <p:cNvSpPr txBox="1"/>
          <p:nvPr/>
        </p:nvSpPr>
        <p:spPr>
          <a:xfrm>
            <a:off x="6469510" y="1168428"/>
            <a:ext cx="1056293"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Internet</a:t>
            </a:r>
            <a:endParaRPr lang="en-US" sz="1765" dirty="0">
              <a:gradFill>
                <a:gsLst>
                  <a:gs pos="2917">
                    <a:schemeClr val="tx1"/>
                  </a:gs>
                  <a:gs pos="30000">
                    <a:schemeClr val="tx1"/>
                  </a:gs>
                </a:gsLst>
                <a:lin ang="5400000" scaled="0"/>
              </a:gradFill>
            </a:endParaRPr>
          </a:p>
        </p:txBody>
      </p:sp>
      <p:sp>
        <p:nvSpPr>
          <p:cNvPr id="9" name="TextBox 8"/>
          <p:cNvSpPr txBox="1"/>
          <p:nvPr/>
        </p:nvSpPr>
        <p:spPr>
          <a:xfrm>
            <a:off x="8900939" y="3193752"/>
            <a:ext cx="1975993"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Detection Pipeline</a:t>
            </a:r>
          </a:p>
        </p:txBody>
      </p:sp>
      <p:sp>
        <p:nvSpPr>
          <p:cNvPr id="10" name="TextBox 9"/>
          <p:cNvSpPr txBox="1"/>
          <p:nvPr/>
        </p:nvSpPr>
        <p:spPr>
          <a:xfrm>
            <a:off x="10802231" y="2308469"/>
            <a:ext cx="1234250"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Profile DB</a:t>
            </a:r>
          </a:p>
        </p:txBody>
      </p:sp>
      <p:sp>
        <p:nvSpPr>
          <p:cNvPr id="11" name="TextBox 10"/>
          <p:cNvSpPr txBox="1"/>
          <p:nvPr/>
        </p:nvSpPr>
        <p:spPr>
          <a:xfrm>
            <a:off x="9009380" y="4474829"/>
            <a:ext cx="1787415"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Scrubbing Array</a:t>
            </a:r>
          </a:p>
        </p:txBody>
      </p:sp>
      <p:sp>
        <p:nvSpPr>
          <p:cNvPr id="12" name="TextBox 11"/>
          <p:cNvSpPr txBox="1"/>
          <p:nvPr/>
        </p:nvSpPr>
        <p:spPr>
          <a:xfrm>
            <a:off x="7285610" y="5502455"/>
            <a:ext cx="677942"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SLB</a:t>
            </a:r>
          </a:p>
        </p:txBody>
      </p:sp>
      <p:sp>
        <p:nvSpPr>
          <p:cNvPr id="13" name="TextBox 12"/>
          <p:cNvSpPr txBox="1"/>
          <p:nvPr/>
        </p:nvSpPr>
        <p:spPr>
          <a:xfrm>
            <a:off x="7285610" y="6070161"/>
            <a:ext cx="1367826"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Application</a:t>
            </a:r>
          </a:p>
        </p:txBody>
      </p:sp>
      <p:sp>
        <p:nvSpPr>
          <p:cNvPr id="14" name="TextBox 13"/>
          <p:cNvSpPr txBox="1"/>
          <p:nvPr/>
        </p:nvSpPr>
        <p:spPr>
          <a:xfrm>
            <a:off x="7164126" y="3696276"/>
            <a:ext cx="1362797" cy="479745"/>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Attack Traffic</a:t>
            </a:r>
          </a:p>
        </p:txBody>
      </p:sp>
      <p:sp>
        <p:nvSpPr>
          <p:cNvPr id="15" name="TextBox 14"/>
          <p:cNvSpPr txBox="1"/>
          <p:nvPr/>
        </p:nvSpPr>
        <p:spPr>
          <a:xfrm>
            <a:off x="7156842" y="4176021"/>
            <a:ext cx="1613420" cy="479745"/>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Scrubbed Traffic</a:t>
            </a:r>
          </a:p>
        </p:txBody>
      </p:sp>
      <p:sp>
        <p:nvSpPr>
          <p:cNvPr id="16" name="TextBox 15"/>
          <p:cNvSpPr txBox="1"/>
          <p:nvPr/>
        </p:nvSpPr>
        <p:spPr>
          <a:xfrm>
            <a:off x="8442544" y="2443210"/>
            <a:ext cx="1133674" cy="479745"/>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Flow Data</a:t>
            </a:r>
          </a:p>
        </p:txBody>
      </p:sp>
      <p:sp>
        <p:nvSpPr>
          <p:cNvPr id="17" name="TextBox 16"/>
          <p:cNvSpPr txBox="1"/>
          <p:nvPr/>
        </p:nvSpPr>
        <p:spPr>
          <a:xfrm>
            <a:off x="8442543" y="1986052"/>
            <a:ext cx="166307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Routing Updates</a:t>
            </a:r>
          </a:p>
        </p:txBody>
      </p:sp>
    </p:spTree>
    <p:extLst>
      <p:ext uri="{BB962C8B-B14F-4D97-AF65-F5344CB8AC3E}">
        <p14:creationId xmlns:p14="http://schemas.microsoft.com/office/powerpoint/2010/main" val="37626517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ight Arrow 111"/>
          <p:cNvSpPr/>
          <p:nvPr/>
        </p:nvSpPr>
        <p:spPr bwMode="auto">
          <a:xfrm>
            <a:off x="3559159" y="4697787"/>
            <a:ext cx="1792850" cy="570392"/>
          </a:xfrm>
          <a:prstGeom prst="rightArrow">
            <a:avLst>
              <a:gd name="adj1" fmla="val 50000"/>
              <a:gd name="adj2" fmla="val 63811"/>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endParaRPr lang="en-US" sz="1176" dirty="0"/>
          </a:p>
        </p:txBody>
      </p:sp>
      <p:sp>
        <p:nvSpPr>
          <p:cNvPr id="111" name="Right Arrow 110"/>
          <p:cNvSpPr/>
          <p:nvPr/>
        </p:nvSpPr>
        <p:spPr bwMode="auto">
          <a:xfrm>
            <a:off x="3559159" y="3010673"/>
            <a:ext cx="1792850" cy="570392"/>
          </a:xfrm>
          <a:prstGeom prst="rightArrow">
            <a:avLst>
              <a:gd name="adj1" fmla="val 50000"/>
              <a:gd name="adj2" fmla="val 63811"/>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endParaRPr lang="en-US" sz="1176" dirty="0">
              <a:effectLst>
                <a:outerShdw blurRad="38100" dist="38100" dir="2700000" algn="tl">
                  <a:srgbClr val="000000">
                    <a:alpha val="43137"/>
                  </a:srgbClr>
                </a:outerShdw>
              </a:effectLst>
            </a:endParaRPr>
          </a:p>
        </p:txBody>
      </p:sp>
      <p:sp>
        <p:nvSpPr>
          <p:cNvPr id="54" name="Right Arrow 53"/>
          <p:cNvSpPr/>
          <p:nvPr/>
        </p:nvSpPr>
        <p:spPr bwMode="auto">
          <a:xfrm>
            <a:off x="3559159" y="4697787"/>
            <a:ext cx="1792850" cy="570392"/>
          </a:xfrm>
          <a:prstGeom prst="rightArrow">
            <a:avLst>
              <a:gd name="adj1" fmla="val 50000"/>
              <a:gd name="adj2" fmla="val 63811"/>
            </a:avLst>
          </a:prstGeom>
          <a:solidFill>
            <a:schemeClr val="bg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1176" dirty="0">
                <a:effectLst>
                  <a:outerShdw blurRad="38100" dist="38100" dir="2700000" algn="tl">
                    <a:srgbClr val="000000">
                      <a:alpha val="43137"/>
                    </a:srgbClr>
                  </a:outerShdw>
                </a:effectLst>
              </a:rPr>
              <a:t>IP:  101. 121.---.255</a:t>
            </a:r>
          </a:p>
        </p:txBody>
      </p:sp>
      <p:sp>
        <p:nvSpPr>
          <p:cNvPr id="55" name="Right Arrow 54"/>
          <p:cNvSpPr/>
          <p:nvPr/>
        </p:nvSpPr>
        <p:spPr bwMode="auto">
          <a:xfrm>
            <a:off x="3559159" y="3010673"/>
            <a:ext cx="1792850" cy="570392"/>
          </a:xfrm>
          <a:prstGeom prst="rightArrow">
            <a:avLst>
              <a:gd name="adj1" fmla="val 50000"/>
              <a:gd name="adj2" fmla="val 63811"/>
            </a:avLst>
          </a:prstGeom>
          <a:solidFill>
            <a:schemeClr val="bg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1176" dirty="0"/>
              <a:t>IP:   127.255. ---.---</a:t>
            </a:r>
          </a:p>
        </p:txBody>
      </p:sp>
      <p:sp>
        <p:nvSpPr>
          <p:cNvPr id="36" name="Right Arrow 35"/>
          <p:cNvSpPr/>
          <p:nvPr/>
        </p:nvSpPr>
        <p:spPr bwMode="auto">
          <a:xfrm>
            <a:off x="3559159" y="5539848"/>
            <a:ext cx="1792850" cy="570392"/>
          </a:xfrm>
          <a:prstGeom prst="rightArrow">
            <a:avLst>
              <a:gd name="adj1" fmla="val 50000"/>
              <a:gd name="adj2" fmla="val 63811"/>
            </a:avLst>
          </a:prstGeom>
          <a:solidFill>
            <a:schemeClr val="bg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algn="ctr" defTabSz="896091" fontAlgn="base">
              <a:lnSpc>
                <a:spcPct val="85000"/>
              </a:lnSpc>
              <a:spcBef>
                <a:spcPct val="0"/>
              </a:spcBef>
              <a:spcAft>
                <a:spcPct val="0"/>
              </a:spcAft>
            </a:pPr>
            <a:r>
              <a:rPr lang="en-US" sz="1078" dirty="0">
                <a:effectLst>
                  <a:outerShdw blurRad="38100" dist="38100" dir="2700000" algn="tl">
                    <a:srgbClr val="000000">
                      <a:alpha val="43137"/>
                    </a:srgbClr>
                  </a:outerShdw>
                </a:effectLst>
              </a:rPr>
              <a:t>IP:  2001:4898:9:2:---:e60c:b118:---</a:t>
            </a:r>
            <a:endParaRPr lang="en-US" sz="1078" spc="-49" dirty="0">
              <a:gradFill>
                <a:gsLst>
                  <a:gs pos="1250">
                    <a:schemeClr val="bg1"/>
                  </a:gs>
                  <a:gs pos="10417">
                    <a:schemeClr val="bg1"/>
                  </a:gs>
                </a:gsLst>
                <a:lin ang="5400000" scaled="0"/>
              </a:gradFill>
              <a:effectLst>
                <a:outerShdw blurRad="38100" dist="38100" dir="2700000" algn="tl">
                  <a:srgbClr val="000000">
                    <a:alpha val="43137"/>
                  </a:srgbClr>
                </a:outerShdw>
              </a:effectLst>
            </a:endParaRPr>
          </a:p>
        </p:txBody>
      </p:sp>
      <p:sp>
        <p:nvSpPr>
          <p:cNvPr id="37" name="Right Arrow 36"/>
          <p:cNvSpPr/>
          <p:nvPr/>
        </p:nvSpPr>
        <p:spPr bwMode="auto">
          <a:xfrm>
            <a:off x="3559159" y="3855726"/>
            <a:ext cx="1792850" cy="570392"/>
          </a:xfrm>
          <a:prstGeom prst="rightArrow">
            <a:avLst>
              <a:gd name="adj1" fmla="val 50000"/>
              <a:gd name="adj2" fmla="val 63811"/>
            </a:avLst>
          </a:prstGeom>
          <a:solidFill>
            <a:schemeClr val="bg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1176">
                <a:effectLst>
                  <a:outerShdw blurRad="38100" dist="38100" dir="2700000" algn="tl">
                    <a:srgbClr val="000000">
                      <a:alpha val="43137"/>
                    </a:srgbClr>
                  </a:outerShdw>
                </a:effectLst>
              </a:rPr>
              <a:t>IP:  111.111. ---.---</a:t>
            </a:r>
            <a:endParaRPr lang="en-US" sz="1176" dirty="0">
              <a:effectLst>
                <a:outerShdw blurRad="38100" dist="38100" dir="2700000" algn="tl">
                  <a:srgbClr val="000000">
                    <a:alpha val="43137"/>
                  </a:srgbClr>
                </a:outerShdw>
              </a:effectLst>
            </a:endParaRPr>
          </a:p>
        </p:txBody>
      </p:sp>
      <p:sp>
        <p:nvSpPr>
          <p:cNvPr id="2" name="Title 1"/>
          <p:cNvSpPr>
            <a:spLocks noGrp="1"/>
          </p:cNvSpPr>
          <p:nvPr>
            <p:ph type="title"/>
          </p:nvPr>
        </p:nvSpPr>
        <p:spPr>
          <a:xfrm>
            <a:off x="269239" y="286835"/>
            <a:ext cx="11151918" cy="1375740"/>
          </a:xfrm>
        </p:spPr>
        <p:txBody>
          <a:bodyPr>
            <a:normAutofit fontScale="90000"/>
          </a:bodyPr>
          <a:lstStyle/>
          <a:p>
            <a:r>
              <a:rPr lang="en-US" sz="4313" dirty="0"/>
              <a:t>Public Endpoint Access Control Lists (</a:t>
            </a:r>
            <a:r>
              <a:rPr lang="en-US" sz="4313"/>
              <a:t>Non VNet)</a:t>
            </a:r>
            <a:endParaRPr lang="en-US" sz="4313" dirty="0"/>
          </a:p>
        </p:txBody>
      </p:sp>
      <p:sp>
        <p:nvSpPr>
          <p:cNvPr id="3" name="Slide Number Placeholder 2"/>
          <p:cNvSpPr>
            <a:spLocks noGrp="1"/>
          </p:cNvSpPr>
          <p:nvPr>
            <p:ph type="sldNum" sz="quarter" idx="4294967295"/>
          </p:nvPr>
        </p:nvSpPr>
        <p:spPr>
          <a:xfrm>
            <a:off x="11421157" y="6430714"/>
            <a:ext cx="501606" cy="135776"/>
          </a:xfrm>
          <a:prstGeom prst="rect">
            <a:avLst/>
          </a:prstGeom>
        </p:spPr>
        <p:txBody>
          <a:bodyPr/>
          <a:lstStyle/>
          <a:p>
            <a:pPr>
              <a:lnSpc>
                <a:spcPct val="90000"/>
              </a:lnSpc>
            </a:pPr>
            <a:fld id="{1BC86A1F-E589-44B2-A543-2EC98F5547A7}" type="slidenum">
              <a:rPr lang="en-US" smtClean="0"/>
              <a:pPr>
                <a:lnSpc>
                  <a:spcPct val="90000"/>
                </a:lnSpc>
              </a:pPr>
              <a:t>21</a:t>
            </a:fld>
            <a:endParaRPr lang="en-US" dirty="0"/>
          </a:p>
        </p:txBody>
      </p:sp>
      <p:grpSp>
        <p:nvGrpSpPr>
          <p:cNvPr id="40" name="Group 39"/>
          <p:cNvGrpSpPr/>
          <p:nvPr/>
        </p:nvGrpSpPr>
        <p:grpSpPr>
          <a:xfrm>
            <a:off x="5090819" y="2069605"/>
            <a:ext cx="1621261" cy="4361108"/>
            <a:chOff x="4168022" y="2110608"/>
            <a:chExt cx="1653771" cy="4448557"/>
          </a:xfrm>
        </p:grpSpPr>
        <p:sp>
          <p:nvSpPr>
            <p:cNvPr id="29" name="Rectangle 28"/>
            <p:cNvSpPr/>
            <p:nvPr/>
          </p:nvSpPr>
          <p:spPr bwMode="auto">
            <a:xfrm>
              <a:off x="4168022" y="2110608"/>
              <a:ext cx="1653771" cy="44485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1961" spc="-49" dirty="0">
                  <a:gradFill>
                    <a:gsLst>
                      <a:gs pos="1250">
                        <a:schemeClr val="tx1"/>
                      </a:gs>
                      <a:gs pos="81000">
                        <a:schemeClr val="tx1"/>
                      </a:gs>
                    </a:gsLst>
                    <a:lin ang="5400000" scaled="0"/>
                  </a:gradFill>
                </a:rPr>
                <a:t>Virtual</a:t>
              </a:r>
              <a:br>
                <a:rPr lang="en-US" sz="1961" spc="-49" dirty="0">
                  <a:gradFill>
                    <a:gsLst>
                      <a:gs pos="1250">
                        <a:schemeClr val="tx1"/>
                      </a:gs>
                      <a:gs pos="81000">
                        <a:schemeClr val="tx1"/>
                      </a:gs>
                    </a:gsLst>
                    <a:lin ang="5400000" scaled="0"/>
                  </a:gradFill>
                </a:rPr>
              </a:br>
              <a:r>
                <a:rPr lang="en-US" sz="1961" spc="-49" dirty="0">
                  <a:gradFill>
                    <a:gsLst>
                      <a:gs pos="1250">
                        <a:schemeClr val="tx1"/>
                      </a:gs>
                      <a:gs pos="81000">
                        <a:schemeClr val="tx1"/>
                      </a:gs>
                    </a:gsLst>
                    <a:lin ang="5400000" scaled="0"/>
                  </a:gradFill>
                </a:rPr>
                <a:t>Machines</a:t>
              </a:r>
            </a:p>
          </p:txBody>
        </p:sp>
        <p:sp>
          <p:nvSpPr>
            <p:cNvPr id="18" name="Freeform 24"/>
            <p:cNvSpPr>
              <a:spLocks noEditPoints="1"/>
            </p:cNvSpPr>
            <p:nvPr/>
          </p:nvSpPr>
          <p:spPr bwMode="black">
            <a:xfrm>
              <a:off x="4434450" y="3039887"/>
              <a:ext cx="1120914" cy="64925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2"/>
            </a:solidFill>
            <a:ln>
              <a:noFill/>
            </a:ln>
            <a:extLst/>
          </p:spPr>
          <p:txBody>
            <a:bodyPr vert="horz" wrap="square" lIns="108843" tIns="54422" rIns="108843" bIns="54422" numCol="1" anchor="t" anchorCtr="0" compatLnSpc="1">
              <a:prstTxWarp prst="textNoShape">
                <a:avLst/>
              </a:prstTxWarp>
            </a:bodyPr>
            <a:lstStyle/>
            <a:p>
              <a:endParaRPr lang="en-US" sz="1765"/>
            </a:p>
          </p:txBody>
        </p:sp>
        <p:sp>
          <p:nvSpPr>
            <p:cNvPr id="19" name="Freeform 24"/>
            <p:cNvSpPr>
              <a:spLocks noEditPoints="1"/>
            </p:cNvSpPr>
            <p:nvPr/>
          </p:nvSpPr>
          <p:spPr bwMode="black">
            <a:xfrm>
              <a:off x="4434450" y="3898833"/>
              <a:ext cx="1120914" cy="64925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2"/>
            </a:solidFill>
            <a:ln>
              <a:noFill/>
            </a:ln>
            <a:extLst/>
          </p:spPr>
          <p:txBody>
            <a:bodyPr vert="horz" wrap="square" lIns="108843" tIns="54422" rIns="108843" bIns="54422" numCol="1" anchor="t" anchorCtr="0" compatLnSpc="1">
              <a:prstTxWarp prst="textNoShape">
                <a:avLst/>
              </a:prstTxWarp>
            </a:bodyPr>
            <a:lstStyle/>
            <a:p>
              <a:endParaRPr lang="en-US" sz="1765"/>
            </a:p>
          </p:txBody>
        </p:sp>
        <p:sp>
          <p:nvSpPr>
            <p:cNvPr id="20" name="Freeform 24"/>
            <p:cNvSpPr>
              <a:spLocks noEditPoints="1"/>
            </p:cNvSpPr>
            <p:nvPr/>
          </p:nvSpPr>
          <p:spPr bwMode="black">
            <a:xfrm>
              <a:off x="4434450" y="4757779"/>
              <a:ext cx="1120914" cy="64925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2"/>
            </a:solidFill>
            <a:ln>
              <a:noFill/>
            </a:ln>
            <a:extLst/>
          </p:spPr>
          <p:txBody>
            <a:bodyPr vert="horz" wrap="square" lIns="108843" tIns="54422" rIns="108843" bIns="54422" numCol="1" anchor="t" anchorCtr="0" compatLnSpc="1">
              <a:prstTxWarp prst="textNoShape">
                <a:avLst/>
              </a:prstTxWarp>
            </a:bodyPr>
            <a:lstStyle/>
            <a:p>
              <a:endParaRPr lang="en-US" sz="1765"/>
            </a:p>
          </p:txBody>
        </p:sp>
        <p:sp>
          <p:nvSpPr>
            <p:cNvPr id="21" name="Freeform 24"/>
            <p:cNvSpPr>
              <a:spLocks noEditPoints="1"/>
            </p:cNvSpPr>
            <p:nvPr/>
          </p:nvSpPr>
          <p:spPr bwMode="black">
            <a:xfrm>
              <a:off x="4434450" y="5616725"/>
              <a:ext cx="1120914" cy="64925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2"/>
            </a:solidFill>
            <a:ln>
              <a:noFill/>
            </a:ln>
            <a:extLst/>
          </p:spPr>
          <p:txBody>
            <a:bodyPr vert="horz" wrap="square" lIns="108843" tIns="54422" rIns="108843" bIns="54422" numCol="1" anchor="t" anchorCtr="0" compatLnSpc="1">
              <a:prstTxWarp prst="textNoShape">
                <a:avLst/>
              </a:prstTxWarp>
            </a:bodyPr>
            <a:lstStyle/>
            <a:p>
              <a:endParaRPr lang="en-US" sz="1765"/>
            </a:p>
          </p:txBody>
        </p:sp>
      </p:grpSp>
      <p:sp>
        <p:nvSpPr>
          <p:cNvPr id="33" name="Right Arrow 32"/>
          <p:cNvSpPr/>
          <p:nvPr/>
        </p:nvSpPr>
        <p:spPr bwMode="auto">
          <a:xfrm>
            <a:off x="269239" y="4697787"/>
            <a:ext cx="1792850" cy="570392"/>
          </a:xfrm>
          <a:prstGeom prst="rightArrow">
            <a:avLst>
              <a:gd name="adj1" fmla="val 50000"/>
              <a:gd name="adj2" fmla="val 63811"/>
            </a:avLst>
          </a:prstGeom>
          <a:solidFill>
            <a:schemeClr val="bg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1078" dirty="0">
                <a:effectLst>
                  <a:outerShdw blurRad="38100" dist="38100" dir="2700000" algn="tl">
                    <a:srgbClr val="000000">
                      <a:alpha val="43137"/>
                    </a:srgbClr>
                  </a:outerShdw>
                </a:effectLst>
              </a:rPr>
              <a:t>IP:  101. 121.---.255</a:t>
            </a:r>
            <a:endParaRPr lang="en-US" sz="1078" spc="-49" dirty="0">
              <a:gradFill>
                <a:gsLst>
                  <a:gs pos="1250">
                    <a:schemeClr val="bg1"/>
                  </a:gs>
                  <a:gs pos="10417">
                    <a:schemeClr val="bg1"/>
                  </a:gs>
                </a:gsLst>
                <a:lin ang="5400000" scaled="0"/>
              </a:gradFill>
              <a:effectLst>
                <a:outerShdw blurRad="38100" dist="38100" dir="2700000" algn="tl">
                  <a:srgbClr val="000000">
                    <a:alpha val="43137"/>
                  </a:srgbClr>
                </a:outerShdw>
              </a:effectLst>
            </a:endParaRPr>
          </a:p>
        </p:txBody>
      </p:sp>
      <p:sp>
        <p:nvSpPr>
          <p:cNvPr id="35" name="Right Arrow 34"/>
          <p:cNvSpPr/>
          <p:nvPr/>
        </p:nvSpPr>
        <p:spPr bwMode="auto">
          <a:xfrm>
            <a:off x="258815" y="3010673"/>
            <a:ext cx="1792850" cy="570392"/>
          </a:xfrm>
          <a:prstGeom prst="rightArrow">
            <a:avLst>
              <a:gd name="adj1" fmla="val 50000"/>
              <a:gd name="adj2" fmla="val 63811"/>
            </a:avLst>
          </a:prstGeom>
          <a:solidFill>
            <a:schemeClr val="bg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1176" dirty="0">
                <a:effectLst>
                  <a:outerShdw blurRad="38100" dist="38100" dir="2700000" algn="tl">
                    <a:srgbClr val="000000">
                      <a:alpha val="43137"/>
                    </a:srgbClr>
                  </a:outerShdw>
                </a:effectLst>
              </a:rPr>
              <a:t>IP:   127.255. ---.---</a:t>
            </a:r>
            <a:endParaRPr lang="en-US" sz="1176" spc="-49" dirty="0">
              <a:gradFill>
                <a:gsLst>
                  <a:gs pos="1250">
                    <a:schemeClr val="bg1"/>
                  </a:gs>
                  <a:gs pos="10417">
                    <a:schemeClr val="bg1"/>
                  </a:gs>
                </a:gsLst>
                <a:lin ang="5400000" scaled="0"/>
              </a:gradFill>
              <a:effectLst>
                <a:outerShdw blurRad="38100" dist="38100" dir="2700000" algn="tl">
                  <a:srgbClr val="000000">
                    <a:alpha val="43137"/>
                  </a:srgbClr>
                </a:outerShdw>
              </a:effectLst>
            </a:endParaRPr>
          </a:p>
        </p:txBody>
      </p:sp>
      <p:sp>
        <p:nvSpPr>
          <p:cNvPr id="41" name="Rectangle 40"/>
          <p:cNvSpPr/>
          <p:nvPr/>
        </p:nvSpPr>
        <p:spPr bwMode="auto">
          <a:xfrm>
            <a:off x="2062089" y="2069603"/>
            <a:ext cx="1621261" cy="436110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1961" spc="-49" dirty="0">
                <a:gradFill>
                  <a:gsLst>
                    <a:gs pos="1250">
                      <a:schemeClr val="tx1"/>
                    </a:gs>
                    <a:gs pos="52000">
                      <a:schemeClr val="tx1"/>
                    </a:gs>
                  </a:gsLst>
                  <a:lin ang="5400000" scaled="0"/>
                </a:gradFill>
              </a:rPr>
              <a:t>End Point ACL</a:t>
            </a:r>
          </a:p>
        </p:txBody>
      </p:sp>
      <p:grpSp>
        <p:nvGrpSpPr>
          <p:cNvPr id="13" name="Group 12"/>
          <p:cNvGrpSpPr/>
          <p:nvPr/>
        </p:nvGrpSpPr>
        <p:grpSpPr>
          <a:xfrm>
            <a:off x="6603994" y="2069603"/>
            <a:ext cx="5468191" cy="2291318"/>
            <a:chOff x="6736417" y="126018"/>
            <a:chExt cx="5577840" cy="2337264"/>
          </a:xfrm>
        </p:grpSpPr>
        <p:sp>
          <p:nvSpPr>
            <p:cNvPr id="8" name="Rectangle 7"/>
            <p:cNvSpPr/>
            <p:nvPr/>
          </p:nvSpPr>
          <p:spPr bwMode="auto">
            <a:xfrm>
              <a:off x="6736417" y="126018"/>
              <a:ext cx="5577840" cy="23372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chemeClr val="bg1"/>
                    </a:gs>
                    <a:gs pos="10417">
                      <a:schemeClr val="bg1"/>
                    </a:gs>
                  </a:gsLst>
                  <a:lin ang="5400000" scaled="0"/>
                </a:gra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62" t="-3723" r="-1708"/>
            <a:stretch/>
          </p:blipFill>
          <p:spPr>
            <a:xfrm>
              <a:off x="6846670" y="245089"/>
              <a:ext cx="5357335" cy="2109005"/>
            </a:xfrm>
            <a:prstGeom prst="rect">
              <a:avLst/>
            </a:prstGeom>
            <a:solidFill>
              <a:srgbClr val="FFFFFF"/>
            </a:solidFill>
            <a:ln w="73025">
              <a:noFill/>
              <a:miter lim="800000"/>
            </a:ln>
          </p:spPr>
        </p:pic>
      </p:grpSp>
      <p:sp>
        <p:nvSpPr>
          <p:cNvPr id="42" name="TextBox 41"/>
          <p:cNvSpPr txBox="1"/>
          <p:nvPr/>
        </p:nvSpPr>
        <p:spPr>
          <a:xfrm>
            <a:off x="2069878" y="2798020"/>
            <a:ext cx="1605682" cy="995697"/>
          </a:xfrm>
          <a:prstGeom prst="rect">
            <a:avLst/>
          </a:prstGeom>
          <a:noFill/>
        </p:spPr>
        <p:txBody>
          <a:bodyPr wrap="square" lIns="0" tIns="0" rIns="0" bIns="0" rtlCol="0">
            <a:spAutoFit/>
          </a:bodyPr>
          <a:lstStyle/>
          <a:p>
            <a:pPr algn="ctr"/>
            <a:r>
              <a:rPr lang="en-US" sz="6470" b="1" dirty="0">
                <a:gradFill>
                  <a:gsLst>
                    <a:gs pos="1250">
                      <a:schemeClr val="accent2"/>
                    </a:gs>
                    <a:gs pos="63000">
                      <a:schemeClr val="accent2"/>
                    </a:gs>
                  </a:gsLst>
                  <a:lin ang="5400000" scaled="0"/>
                </a:gradFill>
                <a:latin typeface="Wingdings 2" pitchFamily="18" charset="2"/>
              </a:rPr>
              <a:t>P</a:t>
            </a:r>
          </a:p>
        </p:txBody>
      </p:sp>
      <p:sp>
        <p:nvSpPr>
          <p:cNvPr id="49" name="TextBox 48"/>
          <p:cNvSpPr txBox="1"/>
          <p:nvPr/>
        </p:nvSpPr>
        <p:spPr>
          <a:xfrm>
            <a:off x="2059091" y="4485135"/>
            <a:ext cx="1627256" cy="995697"/>
          </a:xfrm>
          <a:prstGeom prst="rect">
            <a:avLst/>
          </a:prstGeom>
          <a:noFill/>
        </p:spPr>
        <p:txBody>
          <a:bodyPr wrap="square" lIns="0" tIns="0" rIns="0" bIns="0" rtlCol="0">
            <a:spAutoFit/>
          </a:bodyPr>
          <a:lstStyle/>
          <a:p>
            <a:pPr algn="ctr"/>
            <a:r>
              <a:rPr lang="en-US" sz="6470" b="1" dirty="0">
                <a:gradFill>
                  <a:gsLst>
                    <a:gs pos="1250">
                      <a:schemeClr val="accent2"/>
                    </a:gs>
                    <a:gs pos="63000">
                      <a:schemeClr val="accent2"/>
                    </a:gs>
                  </a:gsLst>
                  <a:lin ang="5400000" scaled="0"/>
                </a:gradFill>
                <a:latin typeface="Wingdings 2" pitchFamily="18" charset="2"/>
              </a:rPr>
              <a:t>P</a:t>
            </a:r>
          </a:p>
        </p:txBody>
      </p:sp>
      <p:grpSp>
        <p:nvGrpSpPr>
          <p:cNvPr id="12" name="Group 11"/>
          <p:cNvGrpSpPr/>
          <p:nvPr/>
        </p:nvGrpSpPr>
        <p:grpSpPr>
          <a:xfrm>
            <a:off x="6603994" y="4477652"/>
            <a:ext cx="5468191" cy="2255701"/>
            <a:chOff x="6736417" y="2582354"/>
            <a:chExt cx="5577840" cy="2300932"/>
          </a:xfrm>
        </p:grpSpPr>
        <p:sp>
          <p:nvSpPr>
            <p:cNvPr id="56" name="Rectangle 55"/>
            <p:cNvSpPr/>
            <p:nvPr/>
          </p:nvSpPr>
          <p:spPr bwMode="auto">
            <a:xfrm>
              <a:off x="6736417" y="2582354"/>
              <a:ext cx="5577840" cy="23009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chemeClr val="bg1"/>
                    </a:gs>
                    <a:gs pos="10417">
                      <a:schemeClr val="bg1"/>
                    </a:gs>
                  </a:gsLst>
                  <a:lin ang="5400000" scaled="0"/>
                </a:gra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7491"/>
            <a:stretch/>
          </p:blipFill>
          <p:spPr>
            <a:xfrm>
              <a:off x="6846670" y="2698314"/>
              <a:ext cx="5357335" cy="2069012"/>
            </a:xfrm>
            <a:prstGeom prst="rect">
              <a:avLst/>
            </a:prstGeom>
            <a:solidFill>
              <a:srgbClr val="FFFFFF"/>
            </a:solidFill>
            <a:ln w="73025">
              <a:noFill/>
              <a:miter lim="800000"/>
            </a:ln>
          </p:spPr>
        </p:pic>
      </p:grpSp>
      <p:sp>
        <p:nvSpPr>
          <p:cNvPr id="6" name="Cross 5"/>
          <p:cNvSpPr/>
          <p:nvPr/>
        </p:nvSpPr>
        <p:spPr bwMode="auto">
          <a:xfrm rot="2700000">
            <a:off x="2536665" y="3804187"/>
            <a:ext cx="672108" cy="672108"/>
          </a:xfrm>
          <a:prstGeom prst="plus">
            <a:avLst>
              <a:gd name="adj" fmla="val 43327"/>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chemeClr val="bg1"/>
                  </a:gs>
                  <a:gs pos="10417">
                    <a:schemeClr val="bg1"/>
                  </a:gs>
                </a:gsLst>
                <a:lin ang="5400000" scaled="0"/>
              </a:gradFill>
            </a:endParaRPr>
          </a:p>
        </p:txBody>
      </p:sp>
      <p:sp>
        <p:nvSpPr>
          <p:cNvPr id="31" name="Cross 30"/>
          <p:cNvSpPr/>
          <p:nvPr/>
        </p:nvSpPr>
        <p:spPr bwMode="auto">
          <a:xfrm rot="2700000">
            <a:off x="2536665" y="5463190"/>
            <a:ext cx="672108" cy="672108"/>
          </a:xfrm>
          <a:prstGeom prst="plus">
            <a:avLst>
              <a:gd name="adj" fmla="val 43327"/>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chemeClr val="bg1"/>
                  </a:gs>
                  <a:gs pos="10417">
                    <a:schemeClr val="bg1"/>
                  </a:gs>
                </a:gsLst>
                <a:lin ang="5400000" scaled="0"/>
              </a:gradFill>
            </a:endParaRPr>
          </a:p>
        </p:txBody>
      </p:sp>
      <p:sp>
        <p:nvSpPr>
          <p:cNvPr id="14" name="Rectangle 13"/>
          <p:cNvSpPr/>
          <p:nvPr/>
        </p:nvSpPr>
        <p:spPr>
          <a:xfrm>
            <a:off x="4289466" y="3141988"/>
            <a:ext cx="184731" cy="309508"/>
          </a:xfrm>
          <a:prstGeom prst="rect">
            <a:avLst/>
          </a:prstGeom>
        </p:spPr>
        <p:txBody>
          <a:bodyPr wrap="none">
            <a:spAutoFit/>
          </a:bodyPr>
          <a:lstStyle/>
          <a:p>
            <a:pPr algn="ctr" defTabSz="896091" fontAlgn="base">
              <a:lnSpc>
                <a:spcPct val="90000"/>
              </a:lnSpc>
              <a:spcBef>
                <a:spcPct val="0"/>
              </a:spcBef>
              <a:spcAft>
                <a:spcPct val="0"/>
              </a:spcAft>
            </a:pPr>
            <a:endParaRPr lang="en-US" sz="1568" spc="-49" dirty="0">
              <a:gradFill>
                <a:gsLst>
                  <a:gs pos="1250">
                    <a:schemeClr val="bg1"/>
                  </a:gs>
                  <a:gs pos="10417">
                    <a:schemeClr val="bg1"/>
                  </a:gs>
                </a:gsLst>
                <a:lin ang="5400000" scaled="0"/>
              </a:gradFill>
            </a:endParaRPr>
          </a:p>
        </p:txBody>
      </p:sp>
      <p:sp>
        <p:nvSpPr>
          <p:cNvPr id="68" name="Oval 67"/>
          <p:cNvSpPr/>
          <p:nvPr/>
        </p:nvSpPr>
        <p:spPr bwMode="auto">
          <a:xfrm>
            <a:off x="3779585" y="3508666"/>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69" name="Oval 68"/>
          <p:cNvSpPr/>
          <p:nvPr/>
        </p:nvSpPr>
        <p:spPr bwMode="auto">
          <a:xfrm>
            <a:off x="4673487" y="3514301"/>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70" name="Oval 536"/>
          <p:cNvSpPr>
            <a:spLocks noChangeAspect="1" noChangeArrowheads="1"/>
          </p:cNvSpPr>
          <p:nvPr/>
        </p:nvSpPr>
        <p:spPr bwMode="auto">
          <a:xfrm>
            <a:off x="3826951" y="3554490"/>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71" name="Oval 536"/>
          <p:cNvSpPr>
            <a:spLocks noChangeAspect="1" noChangeArrowheads="1"/>
          </p:cNvSpPr>
          <p:nvPr/>
        </p:nvSpPr>
        <p:spPr bwMode="auto">
          <a:xfrm>
            <a:off x="4719146" y="3554490"/>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72" name="Straight Connector 71"/>
          <p:cNvCxnSpPr/>
          <p:nvPr/>
        </p:nvCxnSpPr>
        <p:spPr>
          <a:xfrm>
            <a:off x="3879899" y="3607425"/>
            <a:ext cx="892201"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auto">
          <a:xfrm>
            <a:off x="3789663" y="3516012"/>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74" name="Oval 73"/>
          <p:cNvSpPr/>
          <p:nvPr/>
        </p:nvSpPr>
        <p:spPr bwMode="auto">
          <a:xfrm>
            <a:off x="3787955" y="3514300"/>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75" name="Oval 74"/>
          <p:cNvSpPr/>
          <p:nvPr/>
        </p:nvSpPr>
        <p:spPr bwMode="auto">
          <a:xfrm>
            <a:off x="3779881" y="4313425"/>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76" name="Oval 75"/>
          <p:cNvSpPr/>
          <p:nvPr/>
        </p:nvSpPr>
        <p:spPr bwMode="auto">
          <a:xfrm>
            <a:off x="4673783" y="4319060"/>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77" name="Oval 536"/>
          <p:cNvSpPr>
            <a:spLocks noChangeAspect="1" noChangeArrowheads="1"/>
          </p:cNvSpPr>
          <p:nvPr/>
        </p:nvSpPr>
        <p:spPr bwMode="auto">
          <a:xfrm>
            <a:off x="3827247" y="435924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78" name="Oval 536"/>
          <p:cNvSpPr>
            <a:spLocks noChangeAspect="1" noChangeArrowheads="1"/>
          </p:cNvSpPr>
          <p:nvPr/>
        </p:nvSpPr>
        <p:spPr bwMode="auto">
          <a:xfrm>
            <a:off x="4719442" y="435924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79" name="Straight Connector 78"/>
          <p:cNvCxnSpPr/>
          <p:nvPr/>
        </p:nvCxnSpPr>
        <p:spPr>
          <a:xfrm>
            <a:off x="3880195" y="4412184"/>
            <a:ext cx="892201"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80" name="Oval 79"/>
          <p:cNvSpPr/>
          <p:nvPr/>
        </p:nvSpPr>
        <p:spPr bwMode="auto">
          <a:xfrm>
            <a:off x="3789959" y="4320771"/>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81" name="Oval 80"/>
          <p:cNvSpPr/>
          <p:nvPr/>
        </p:nvSpPr>
        <p:spPr bwMode="auto">
          <a:xfrm>
            <a:off x="3788251" y="4319059"/>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89" name="Oval 88"/>
          <p:cNvSpPr/>
          <p:nvPr/>
        </p:nvSpPr>
        <p:spPr bwMode="auto">
          <a:xfrm>
            <a:off x="3773973" y="5157391"/>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90" name="Oval 89"/>
          <p:cNvSpPr/>
          <p:nvPr/>
        </p:nvSpPr>
        <p:spPr bwMode="auto">
          <a:xfrm>
            <a:off x="4667874" y="5163026"/>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91" name="Oval 536"/>
          <p:cNvSpPr>
            <a:spLocks noChangeAspect="1" noChangeArrowheads="1"/>
          </p:cNvSpPr>
          <p:nvPr/>
        </p:nvSpPr>
        <p:spPr bwMode="auto">
          <a:xfrm>
            <a:off x="3821338" y="5203216"/>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92" name="Oval 536"/>
          <p:cNvSpPr>
            <a:spLocks noChangeAspect="1" noChangeArrowheads="1"/>
          </p:cNvSpPr>
          <p:nvPr/>
        </p:nvSpPr>
        <p:spPr bwMode="auto">
          <a:xfrm>
            <a:off x="4713533" y="5203216"/>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93" name="Straight Connector 92"/>
          <p:cNvCxnSpPr/>
          <p:nvPr/>
        </p:nvCxnSpPr>
        <p:spPr>
          <a:xfrm>
            <a:off x="3874286" y="5256151"/>
            <a:ext cx="892201"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94" name="Oval 93"/>
          <p:cNvSpPr/>
          <p:nvPr/>
        </p:nvSpPr>
        <p:spPr bwMode="auto">
          <a:xfrm>
            <a:off x="3784050" y="5164738"/>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95" name="Oval 94"/>
          <p:cNvSpPr/>
          <p:nvPr/>
        </p:nvSpPr>
        <p:spPr bwMode="auto">
          <a:xfrm>
            <a:off x="3782343" y="5163026"/>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03" name="Oval 102"/>
          <p:cNvSpPr/>
          <p:nvPr/>
        </p:nvSpPr>
        <p:spPr bwMode="auto">
          <a:xfrm>
            <a:off x="3773973" y="6005044"/>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104" name="Oval 103"/>
          <p:cNvSpPr/>
          <p:nvPr/>
        </p:nvSpPr>
        <p:spPr bwMode="auto">
          <a:xfrm>
            <a:off x="4667874" y="6010679"/>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105" name="Oval 536"/>
          <p:cNvSpPr>
            <a:spLocks noChangeAspect="1" noChangeArrowheads="1"/>
          </p:cNvSpPr>
          <p:nvPr/>
        </p:nvSpPr>
        <p:spPr bwMode="auto">
          <a:xfrm>
            <a:off x="3821338" y="605086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106" name="Oval 536"/>
          <p:cNvSpPr>
            <a:spLocks noChangeAspect="1" noChangeArrowheads="1"/>
          </p:cNvSpPr>
          <p:nvPr/>
        </p:nvSpPr>
        <p:spPr bwMode="auto">
          <a:xfrm>
            <a:off x="4713533" y="605086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107" name="Straight Connector 106"/>
          <p:cNvCxnSpPr/>
          <p:nvPr/>
        </p:nvCxnSpPr>
        <p:spPr>
          <a:xfrm>
            <a:off x="3874286" y="6103804"/>
            <a:ext cx="892201"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08" name="Oval 107"/>
          <p:cNvSpPr/>
          <p:nvPr/>
        </p:nvSpPr>
        <p:spPr bwMode="auto">
          <a:xfrm>
            <a:off x="3784050" y="6012390"/>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09" name="Oval 108"/>
          <p:cNvSpPr/>
          <p:nvPr/>
        </p:nvSpPr>
        <p:spPr bwMode="auto">
          <a:xfrm>
            <a:off x="3782343" y="6010679"/>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52" name="Oval 151"/>
          <p:cNvSpPr/>
          <p:nvPr/>
        </p:nvSpPr>
        <p:spPr bwMode="auto">
          <a:xfrm>
            <a:off x="401212" y="3482305"/>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153" name="Oval 152"/>
          <p:cNvSpPr/>
          <p:nvPr/>
        </p:nvSpPr>
        <p:spPr bwMode="auto">
          <a:xfrm>
            <a:off x="4721236" y="3487940"/>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154" name="Oval 536"/>
          <p:cNvSpPr>
            <a:spLocks noChangeAspect="1" noChangeArrowheads="1"/>
          </p:cNvSpPr>
          <p:nvPr/>
        </p:nvSpPr>
        <p:spPr bwMode="auto">
          <a:xfrm>
            <a:off x="448577" y="3528130"/>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155" name="Oval 536"/>
          <p:cNvSpPr>
            <a:spLocks noChangeAspect="1" noChangeArrowheads="1"/>
          </p:cNvSpPr>
          <p:nvPr/>
        </p:nvSpPr>
        <p:spPr bwMode="auto">
          <a:xfrm>
            <a:off x="4766895" y="3528130"/>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156" name="Straight Connector 155"/>
          <p:cNvCxnSpPr>
            <a:endCxn id="155" idx="2"/>
          </p:cNvCxnSpPr>
          <p:nvPr/>
        </p:nvCxnSpPr>
        <p:spPr>
          <a:xfrm>
            <a:off x="501525" y="3581065"/>
            <a:ext cx="4265370" cy="5"/>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57" name="Oval 156"/>
          <p:cNvSpPr/>
          <p:nvPr/>
        </p:nvSpPr>
        <p:spPr bwMode="auto">
          <a:xfrm>
            <a:off x="411289" y="3489652"/>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58" name="Oval 157"/>
          <p:cNvSpPr/>
          <p:nvPr/>
        </p:nvSpPr>
        <p:spPr bwMode="auto">
          <a:xfrm>
            <a:off x="409582" y="3487940"/>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61" name="Oval 160"/>
          <p:cNvSpPr/>
          <p:nvPr/>
        </p:nvSpPr>
        <p:spPr bwMode="auto">
          <a:xfrm>
            <a:off x="401212" y="5169725"/>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162" name="Oval 161"/>
          <p:cNvSpPr/>
          <p:nvPr/>
        </p:nvSpPr>
        <p:spPr bwMode="auto">
          <a:xfrm>
            <a:off x="4721236" y="5175360"/>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163" name="Oval 536"/>
          <p:cNvSpPr>
            <a:spLocks noChangeAspect="1" noChangeArrowheads="1"/>
          </p:cNvSpPr>
          <p:nvPr/>
        </p:nvSpPr>
        <p:spPr bwMode="auto">
          <a:xfrm>
            <a:off x="448577" y="521554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164" name="Oval 536"/>
          <p:cNvSpPr>
            <a:spLocks noChangeAspect="1" noChangeArrowheads="1"/>
          </p:cNvSpPr>
          <p:nvPr/>
        </p:nvSpPr>
        <p:spPr bwMode="auto">
          <a:xfrm>
            <a:off x="4766895" y="521554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165" name="Straight Connector 164"/>
          <p:cNvCxnSpPr>
            <a:endCxn id="164" idx="2"/>
          </p:cNvCxnSpPr>
          <p:nvPr/>
        </p:nvCxnSpPr>
        <p:spPr>
          <a:xfrm>
            <a:off x="501525" y="5268485"/>
            <a:ext cx="4265370" cy="5"/>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66" name="Oval 165"/>
          <p:cNvSpPr/>
          <p:nvPr/>
        </p:nvSpPr>
        <p:spPr bwMode="auto">
          <a:xfrm>
            <a:off x="411289" y="5177071"/>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67" name="Oval 166"/>
          <p:cNvSpPr/>
          <p:nvPr/>
        </p:nvSpPr>
        <p:spPr bwMode="auto">
          <a:xfrm>
            <a:off x="409582" y="5175360"/>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82" name="Oval 81"/>
          <p:cNvSpPr/>
          <p:nvPr/>
        </p:nvSpPr>
        <p:spPr bwMode="auto">
          <a:xfrm>
            <a:off x="410062" y="5681572"/>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83" name="Oval 82"/>
          <p:cNvSpPr/>
          <p:nvPr/>
        </p:nvSpPr>
        <p:spPr bwMode="auto">
          <a:xfrm>
            <a:off x="2437672" y="5687207"/>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84" name="Oval 536"/>
          <p:cNvSpPr>
            <a:spLocks noChangeAspect="1" noChangeArrowheads="1"/>
          </p:cNvSpPr>
          <p:nvPr/>
        </p:nvSpPr>
        <p:spPr bwMode="auto">
          <a:xfrm>
            <a:off x="457428" y="5727397"/>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85" name="Oval 536"/>
          <p:cNvSpPr>
            <a:spLocks noChangeAspect="1" noChangeArrowheads="1"/>
          </p:cNvSpPr>
          <p:nvPr/>
        </p:nvSpPr>
        <p:spPr bwMode="auto">
          <a:xfrm>
            <a:off x="2483331" y="5727397"/>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86" name="Straight Connector 85"/>
          <p:cNvCxnSpPr/>
          <p:nvPr/>
        </p:nvCxnSpPr>
        <p:spPr>
          <a:xfrm>
            <a:off x="510374" y="5780332"/>
            <a:ext cx="2016956"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87" name="Oval 86"/>
          <p:cNvSpPr/>
          <p:nvPr/>
        </p:nvSpPr>
        <p:spPr bwMode="auto">
          <a:xfrm>
            <a:off x="420140" y="5688919"/>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88" name="Oval 87"/>
          <p:cNvSpPr/>
          <p:nvPr/>
        </p:nvSpPr>
        <p:spPr bwMode="auto">
          <a:xfrm>
            <a:off x="418432" y="5687207"/>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96" name="Oval 95"/>
          <p:cNvSpPr/>
          <p:nvPr/>
        </p:nvSpPr>
        <p:spPr bwMode="auto">
          <a:xfrm>
            <a:off x="413107" y="4049315"/>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97" name="Oval 96"/>
          <p:cNvSpPr/>
          <p:nvPr/>
        </p:nvSpPr>
        <p:spPr bwMode="auto">
          <a:xfrm>
            <a:off x="2440717" y="4054950"/>
            <a:ext cx="197213" cy="197213"/>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endParaRPr lang="en-US" sz="2157" dirty="0">
              <a:solidFill>
                <a:schemeClr val="tx1"/>
              </a:solidFill>
            </a:endParaRPr>
          </a:p>
        </p:txBody>
      </p:sp>
      <p:sp>
        <p:nvSpPr>
          <p:cNvPr id="98" name="Oval 536"/>
          <p:cNvSpPr>
            <a:spLocks noChangeAspect="1" noChangeArrowheads="1"/>
          </p:cNvSpPr>
          <p:nvPr/>
        </p:nvSpPr>
        <p:spPr bwMode="auto">
          <a:xfrm>
            <a:off x="460473" y="409513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sp>
        <p:nvSpPr>
          <p:cNvPr id="99" name="Oval 536"/>
          <p:cNvSpPr>
            <a:spLocks noChangeAspect="1" noChangeArrowheads="1"/>
          </p:cNvSpPr>
          <p:nvPr/>
        </p:nvSpPr>
        <p:spPr bwMode="auto">
          <a:xfrm>
            <a:off x="2486376" y="4095139"/>
            <a:ext cx="105895" cy="10588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65" tIns="60933" rIns="121865" bIns="60933" anchor="ctr"/>
          <a:lstStyle/>
          <a:p>
            <a:endParaRPr lang="en-US" sz="1765"/>
          </a:p>
        </p:txBody>
      </p:sp>
      <p:cxnSp>
        <p:nvCxnSpPr>
          <p:cNvPr id="100" name="Straight Connector 99"/>
          <p:cNvCxnSpPr/>
          <p:nvPr/>
        </p:nvCxnSpPr>
        <p:spPr>
          <a:xfrm flipV="1">
            <a:off x="513420" y="4151731"/>
            <a:ext cx="2016956"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01" name="Oval 100"/>
          <p:cNvSpPr/>
          <p:nvPr/>
        </p:nvSpPr>
        <p:spPr bwMode="auto">
          <a:xfrm>
            <a:off x="423185" y="4056661"/>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
        <p:nvSpPr>
          <p:cNvPr id="102" name="Oval 101"/>
          <p:cNvSpPr/>
          <p:nvPr/>
        </p:nvSpPr>
        <p:spPr bwMode="auto">
          <a:xfrm>
            <a:off x="421477" y="4054949"/>
            <a:ext cx="180473" cy="18044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3" fontAlgn="base">
              <a:spcBef>
                <a:spcPct val="0"/>
              </a:spcBef>
              <a:spcAft>
                <a:spcPct val="0"/>
              </a:spcAft>
            </a:pPr>
            <a:r>
              <a:rPr lang="en-US" sz="2157" dirty="0">
                <a:solidFill>
                  <a:schemeClr val="tx1"/>
                </a:solidFill>
              </a:rPr>
              <a:t> </a:t>
            </a:r>
          </a:p>
        </p:txBody>
      </p:sp>
    </p:spTree>
    <p:extLst>
      <p:ext uri="{BB962C8B-B14F-4D97-AF65-F5344CB8AC3E}">
        <p14:creationId xmlns:p14="http://schemas.microsoft.com/office/powerpoint/2010/main" val="29126860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in </a:t>
            </a:r>
            <a:r>
              <a:rPr lang="en-US" dirty="0"/>
              <a:t>the </a:t>
            </a:r>
            <a:r>
              <a:rPr lang="en-US" dirty="0" smtClean="0"/>
              <a:t>Cloud </a:t>
            </a:r>
            <a:endParaRPr lang="en-US" dirty="0"/>
          </a:p>
        </p:txBody>
      </p:sp>
      <p:sp>
        <p:nvSpPr>
          <p:cNvPr id="36" name="TextBox 35"/>
          <p:cNvSpPr txBox="1"/>
          <p:nvPr/>
        </p:nvSpPr>
        <p:spPr>
          <a:xfrm>
            <a:off x="263426" y="1330670"/>
            <a:ext cx="5585850" cy="5062255"/>
          </a:xfrm>
          <a:prstGeom prst="rect">
            <a:avLst/>
          </a:prstGeom>
          <a:noFill/>
        </p:spPr>
        <p:txBody>
          <a:bodyPr wrap="square" lIns="179259" tIns="143407" rIns="179259" bIns="143407" rtlCol="0">
            <a:noAutofit/>
          </a:bodyPr>
          <a:lstStyle/>
          <a:p>
            <a:pPr marL="224054" lvl="1" indent="-224054" latinLnBrk="0">
              <a:lnSpc>
                <a:spcPct val="90000"/>
              </a:lnSpc>
              <a:spcBef>
                <a:spcPts val="1765"/>
              </a:spcBef>
              <a:spcAft>
                <a:spcPts val="588"/>
              </a:spcAft>
              <a:buClr>
                <a:schemeClr val="tx1"/>
              </a:buClr>
              <a:buSzPct val="100000"/>
              <a:buBlip>
                <a:blip r:embed="rId3"/>
              </a:buBlip>
            </a:pPr>
            <a:r>
              <a:rPr lang="en-US" sz="1961" dirty="0">
                <a:gradFill>
                  <a:gsLst>
                    <a:gs pos="1250">
                      <a:schemeClr val="tx1"/>
                    </a:gs>
                    <a:gs pos="100000">
                      <a:schemeClr val="tx1"/>
                    </a:gs>
                  </a:gsLst>
                  <a:lin ang="5400000" scaled="0"/>
                </a:gradFill>
              </a:rPr>
              <a:t>Grouping of Network traffic rules as security group</a:t>
            </a:r>
          </a:p>
          <a:p>
            <a:pPr marL="224054" lvl="1" indent="-224054" latinLnBrk="0">
              <a:lnSpc>
                <a:spcPct val="90000"/>
              </a:lnSpc>
              <a:spcBef>
                <a:spcPts val="1765"/>
              </a:spcBef>
              <a:spcAft>
                <a:spcPts val="588"/>
              </a:spcAft>
              <a:buClr>
                <a:schemeClr val="tx1"/>
              </a:buClr>
              <a:buSzPct val="100000"/>
              <a:buBlip>
                <a:blip r:embed="rId3"/>
              </a:buBlip>
            </a:pPr>
            <a:r>
              <a:rPr lang="en-US" sz="1961" dirty="0">
                <a:gradFill>
                  <a:gsLst>
                    <a:gs pos="1250">
                      <a:schemeClr val="tx1"/>
                    </a:gs>
                    <a:gs pos="100000">
                      <a:schemeClr val="tx1"/>
                    </a:gs>
                  </a:gsLst>
                  <a:lin ang="5400000" scaled="0"/>
                </a:gradFill>
              </a:rPr>
              <a:t>Security groups associated with Virtual machines or virtual subnets</a:t>
            </a:r>
          </a:p>
          <a:p>
            <a:pPr marL="224054" lvl="1" indent="-224054" latinLnBrk="0">
              <a:lnSpc>
                <a:spcPct val="90000"/>
              </a:lnSpc>
              <a:spcBef>
                <a:spcPts val="1765"/>
              </a:spcBef>
              <a:spcAft>
                <a:spcPts val="588"/>
              </a:spcAft>
              <a:buClr>
                <a:schemeClr val="tx1"/>
              </a:buClr>
              <a:buSzPct val="100000"/>
              <a:buBlip>
                <a:blip r:embed="rId3"/>
              </a:buBlip>
            </a:pPr>
            <a:r>
              <a:rPr lang="en-US" sz="1961" dirty="0">
                <a:gradFill>
                  <a:gsLst>
                    <a:gs pos="1250">
                      <a:schemeClr val="tx1"/>
                    </a:gs>
                    <a:gs pos="100000">
                      <a:schemeClr val="tx1"/>
                    </a:gs>
                  </a:gsLst>
                  <a:lin ang="5400000" scaled="0"/>
                </a:gradFill>
              </a:rPr>
              <a:t>Controlled access between machines in subnets</a:t>
            </a:r>
          </a:p>
          <a:p>
            <a:pPr marL="224054" lvl="1" indent="-224054" latinLnBrk="0">
              <a:lnSpc>
                <a:spcPct val="90000"/>
              </a:lnSpc>
              <a:spcBef>
                <a:spcPts val="1765"/>
              </a:spcBef>
              <a:spcAft>
                <a:spcPts val="588"/>
              </a:spcAft>
              <a:buClr>
                <a:schemeClr val="tx1"/>
              </a:buClr>
              <a:buSzPct val="100000"/>
              <a:buBlip>
                <a:blip r:embed="rId3"/>
              </a:buBlip>
            </a:pPr>
            <a:r>
              <a:rPr lang="en-US" sz="1961" dirty="0">
                <a:gradFill>
                  <a:gsLst>
                    <a:gs pos="1250">
                      <a:schemeClr val="tx1"/>
                    </a:gs>
                    <a:gs pos="100000">
                      <a:schemeClr val="tx1"/>
                    </a:gs>
                  </a:gsLst>
                  <a:lin ang="5400000" scaled="0"/>
                </a:gradFill>
              </a:rPr>
              <a:t>Controlled access to and from Internet</a:t>
            </a:r>
          </a:p>
          <a:p>
            <a:pPr marL="224054" lvl="1" indent="-224054" latinLnBrk="0">
              <a:lnSpc>
                <a:spcPct val="90000"/>
              </a:lnSpc>
              <a:spcBef>
                <a:spcPts val="1765"/>
              </a:spcBef>
              <a:spcAft>
                <a:spcPts val="588"/>
              </a:spcAft>
              <a:buClr>
                <a:schemeClr val="tx1"/>
              </a:buClr>
              <a:buSzPct val="100000"/>
              <a:buBlip>
                <a:blip r:embed="rId3"/>
              </a:buBlip>
            </a:pPr>
            <a:r>
              <a:rPr lang="en-US" sz="1961" dirty="0">
                <a:gradFill>
                  <a:gsLst>
                    <a:gs pos="1250">
                      <a:schemeClr val="tx1"/>
                    </a:gs>
                    <a:gs pos="100000">
                      <a:schemeClr val="tx1"/>
                    </a:gs>
                  </a:gsLst>
                  <a:lin ang="5400000" scaled="0"/>
                </a:gradFill>
              </a:rPr>
              <a:t>Network traffic rules updated independent Virtual machines</a:t>
            </a:r>
          </a:p>
        </p:txBody>
      </p:sp>
      <p:grpSp>
        <p:nvGrpSpPr>
          <p:cNvPr id="10" name="Group 9"/>
          <p:cNvGrpSpPr/>
          <p:nvPr/>
        </p:nvGrpSpPr>
        <p:grpSpPr>
          <a:xfrm>
            <a:off x="5573160" y="1189813"/>
            <a:ext cx="6345180" cy="5343970"/>
            <a:chOff x="5684913" y="1213174"/>
            <a:chExt cx="6472414" cy="5451128"/>
          </a:xfrm>
        </p:grpSpPr>
        <p:sp>
          <p:nvSpPr>
            <p:cNvPr id="4" name="Freeform 128"/>
            <p:cNvSpPr>
              <a:spLocks noChangeAspect="1"/>
            </p:cNvSpPr>
            <p:nvPr/>
          </p:nvSpPr>
          <p:spPr bwMode="black">
            <a:xfrm>
              <a:off x="5684913" y="1821100"/>
              <a:ext cx="6472414" cy="48432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sp>
          <p:nvSpPr>
            <p:cNvPr id="3" name="Cloud 2"/>
            <p:cNvSpPr/>
            <p:nvPr/>
          </p:nvSpPr>
          <p:spPr bwMode="auto">
            <a:xfrm>
              <a:off x="6142048" y="1213174"/>
              <a:ext cx="1980919" cy="988873"/>
            </a:xfrm>
            <a:prstGeom prst="cloud">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chemeClr val="bg1"/>
                  </a:solidFill>
                  <a:ea typeface="Segoe UI" pitchFamily="34" charset="0"/>
                  <a:cs typeface="Segoe UI" pitchFamily="34" charset="0"/>
                </a:rPr>
                <a:t>Internet</a:t>
              </a:r>
            </a:p>
          </p:txBody>
        </p:sp>
        <p:grpSp>
          <p:nvGrpSpPr>
            <p:cNvPr id="6" name="Group 5"/>
            <p:cNvGrpSpPr/>
            <p:nvPr/>
          </p:nvGrpSpPr>
          <p:grpSpPr>
            <a:xfrm>
              <a:off x="7284886" y="3119490"/>
              <a:ext cx="4688117" cy="3393191"/>
              <a:chOff x="6745490" y="2862576"/>
              <a:chExt cx="4725267" cy="2429201"/>
            </a:xfrm>
            <a:solidFill>
              <a:schemeClr val="tx2"/>
            </a:solidFill>
          </p:grpSpPr>
          <p:sp>
            <p:nvSpPr>
              <p:cNvPr id="7" name="Freeform 6"/>
              <p:cNvSpPr/>
              <p:nvPr/>
            </p:nvSpPr>
            <p:spPr bwMode="auto">
              <a:xfrm>
                <a:off x="6745490" y="2862576"/>
                <a:ext cx="4725267" cy="2429201"/>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solidFill>
                <a:schemeClr val="bg2">
                  <a:lumMod val="75000"/>
                  <a:lumOff val="2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dirty="0">
                  <a:solidFill>
                    <a:schemeClr val="tx1"/>
                  </a:solidFill>
                </a:endParaRPr>
              </a:p>
            </p:txBody>
          </p:sp>
          <p:sp>
            <p:nvSpPr>
              <p:cNvPr id="8" name="TextBox 7"/>
              <p:cNvSpPr txBox="1"/>
              <p:nvPr/>
            </p:nvSpPr>
            <p:spPr>
              <a:xfrm>
                <a:off x="8206246" y="4955862"/>
                <a:ext cx="1870760" cy="158501"/>
              </a:xfrm>
              <a:prstGeom prst="rect">
                <a:avLst/>
              </a:prstGeom>
              <a:solidFill>
                <a:schemeClr val="bg2">
                  <a:lumMod val="75000"/>
                  <a:lumOff val="25000"/>
                </a:schemeClr>
              </a:solidFill>
              <a:ln>
                <a:noFill/>
              </a:ln>
            </p:spPr>
            <p:txBody>
              <a:bodyPr wrap="square" lIns="0" tIns="0" rIns="0" bIns="0" rtlCol="0">
                <a:spAutoFit/>
              </a:bodyPr>
              <a:lstStyle/>
              <a:p>
                <a:pPr algn="ctr" defTabSz="913957">
                  <a:lnSpc>
                    <a:spcPct val="90000"/>
                  </a:lnSpc>
                </a:pPr>
                <a:r>
                  <a:rPr lang="en-US" sz="1567" spc="-49" dirty="0"/>
                  <a:t>Virtual Network</a:t>
                </a:r>
              </a:p>
            </p:txBody>
          </p:sp>
        </p:grpSp>
        <p:sp>
          <p:nvSpPr>
            <p:cNvPr id="9" name="TextBox 8"/>
            <p:cNvSpPr txBox="1"/>
            <p:nvPr/>
          </p:nvSpPr>
          <p:spPr>
            <a:xfrm>
              <a:off x="7881264" y="2102549"/>
              <a:ext cx="1705790" cy="973456"/>
            </a:xfrm>
            <a:custGeom>
              <a:avLst/>
              <a:gdLst>
                <a:gd name="connsiteX0" fmla="*/ 0 w 1679755"/>
                <a:gd name="connsiteY0" fmla="*/ 0 h 960263"/>
                <a:gd name="connsiteX1" fmla="*/ 1679755 w 1679755"/>
                <a:gd name="connsiteY1" fmla="*/ 0 h 960263"/>
                <a:gd name="connsiteX2" fmla="*/ 1679755 w 1679755"/>
                <a:gd name="connsiteY2" fmla="*/ 960263 h 960263"/>
                <a:gd name="connsiteX3" fmla="*/ 0 w 1679755"/>
                <a:gd name="connsiteY3" fmla="*/ 960263 h 960263"/>
                <a:gd name="connsiteX4" fmla="*/ 0 w 1679755"/>
                <a:gd name="connsiteY4" fmla="*/ 0 h 960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755" h="960263">
                  <a:moveTo>
                    <a:pt x="0" y="0"/>
                  </a:moveTo>
                  <a:lnTo>
                    <a:pt x="1679755" y="0"/>
                  </a:lnTo>
                  <a:lnTo>
                    <a:pt x="1679755" y="960263"/>
                  </a:lnTo>
                  <a:lnTo>
                    <a:pt x="0" y="960263"/>
                  </a:lnTo>
                  <a:lnTo>
                    <a:pt x="0" y="0"/>
                  </a:lnTo>
                  <a:close/>
                </a:path>
              </a:pathLst>
            </a:custGeom>
            <a:noFill/>
          </p:spPr>
          <p:txBody>
            <a:bodyPr wrap="none" lIns="179259" tIns="143407" rIns="179259" bIns="143407" rtlCol="0">
              <a:spAutoFit/>
            </a:bodyPr>
            <a:lstStyle/>
            <a:p>
              <a:pPr algn="ctr">
                <a:lnSpc>
                  <a:spcPct val="90000"/>
                </a:lnSpc>
              </a:pPr>
              <a:r>
                <a:rPr lang="en-US" sz="2353" spc="-49" dirty="0">
                  <a:effectLst>
                    <a:outerShdw blurRad="38100" dist="38100" dir="2700000" algn="tl">
                      <a:srgbClr val="000000">
                        <a:alpha val="43137"/>
                      </a:srgbClr>
                    </a:outerShdw>
                  </a:effectLst>
                </a:rPr>
                <a:t>Microsoft </a:t>
              </a:r>
              <a:br>
                <a:rPr lang="en-US" sz="2353" spc="-49" dirty="0">
                  <a:effectLst>
                    <a:outerShdw blurRad="38100" dist="38100" dir="2700000" algn="tl">
                      <a:srgbClr val="000000">
                        <a:alpha val="43137"/>
                      </a:srgbClr>
                    </a:outerShdw>
                  </a:effectLst>
                </a:rPr>
              </a:br>
              <a:r>
                <a:rPr lang="en-US" sz="2353" spc="-49" dirty="0">
                  <a:effectLst>
                    <a:outerShdw blurRad="38100" dist="38100" dir="2700000" algn="tl">
                      <a:srgbClr val="000000">
                        <a:alpha val="43137"/>
                      </a:srgbClr>
                    </a:outerShdw>
                  </a:effectLst>
                </a:rPr>
                <a:t>Azure</a:t>
              </a:r>
            </a:p>
          </p:txBody>
        </p:sp>
        <p:sp>
          <p:nvSpPr>
            <p:cNvPr id="5" name="Rounded Rectangle 4"/>
            <p:cNvSpPr/>
            <p:nvPr/>
          </p:nvSpPr>
          <p:spPr bwMode="auto">
            <a:xfrm>
              <a:off x="7437266" y="3573451"/>
              <a:ext cx="1371405" cy="220948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10256264" y="3544182"/>
              <a:ext cx="1290224" cy="220948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92"/>
            <p:cNvSpPr>
              <a:spLocks noChangeAspect="1" noEditPoints="1"/>
            </p:cNvSpPr>
            <p:nvPr/>
          </p:nvSpPr>
          <p:spPr bwMode="black">
            <a:xfrm>
              <a:off x="9331979" y="4361264"/>
              <a:ext cx="375719" cy="48841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33" tIns="46616" rIns="93233" bIns="46616" numCol="1" anchor="t" anchorCtr="0" compatLnSpc="1">
              <a:prstTxWarp prst="textNoShape">
                <a:avLst/>
              </a:prstTxWarp>
            </a:bodyPr>
            <a:lstStyle/>
            <a:p>
              <a:endParaRPr lang="en-US" sz="1600"/>
            </a:p>
          </p:txBody>
        </p:sp>
        <p:sp>
          <p:nvSpPr>
            <p:cNvPr id="13" name="Freeform 92"/>
            <p:cNvSpPr>
              <a:spLocks noChangeAspect="1" noEditPoints="1"/>
            </p:cNvSpPr>
            <p:nvPr/>
          </p:nvSpPr>
          <p:spPr bwMode="black">
            <a:xfrm>
              <a:off x="6431374" y="3200440"/>
              <a:ext cx="375719" cy="48841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33" tIns="46616" rIns="93233" bIns="46616" numCol="1" anchor="t" anchorCtr="0" compatLnSpc="1">
              <a:prstTxWarp prst="textNoShape">
                <a:avLst/>
              </a:prstTxWarp>
            </a:bodyPr>
            <a:lstStyle/>
            <a:p>
              <a:endParaRPr lang="en-US" sz="1600"/>
            </a:p>
          </p:txBody>
        </p:sp>
        <p:pic>
          <p:nvPicPr>
            <p:cNvPr id="14" name="Picture 2" descr="\\MAGNUM\Projects\Microsoft\Cloud Power FY12\Design\Icons\PNGs\Cloud_on_your_terms.png"/>
            <p:cNvPicPr>
              <a:picLocks noChangeAspect="1" noChangeArrowheads="1"/>
            </p:cNvPicPr>
            <p:nvPr/>
          </p:nvPicPr>
          <p:blipFill>
            <a:blip r:embed="rId4" cstate="print">
              <a:lum bright="100000"/>
            </a:blip>
            <a:stretch>
              <a:fillRect/>
            </a:stretch>
          </p:blipFill>
          <p:spPr bwMode="auto">
            <a:xfrm>
              <a:off x="7464656" y="4538612"/>
              <a:ext cx="939438" cy="939569"/>
            </a:xfrm>
            <a:prstGeom prst="rect">
              <a:avLst/>
            </a:prstGeom>
            <a:noFill/>
            <a:ln>
              <a:noFill/>
            </a:ln>
          </p:spPr>
        </p:pic>
        <p:sp>
          <p:nvSpPr>
            <p:cNvPr id="15" name="Freeform 113"/>
            <p:cNvSpPr>
              <a:spLocks noEditPoints="1"/>
            </p:cNvSpPr>
            <p:nvPr/>
          </p:nvSpPr>
          <p:spPr bwMode="auto">
            <a:xfrm flipH="1">
              <a:off x="8140319" y="5097236"/>
              <a:ext cx="293895" cy="293895"/>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cxnSp>
          <p:nvCxnSpPr>
            <p:cNvPr id="20" name="Elbow Connector 19"/>
            <p:cNvCxnSpPr>
              <a:stCxn id="5" idx="1"/>
            </p:cNvCxnSpPr>
            <p:nvPr/>
          </p:nvCxnSpPr>
          <p:spPr>
            <a:xfrm rot="10800000">
              <a:off x="6619234" y="3573451"/>
              <a:ext cx="818032" cy="110474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14"/>
            </p:cNvCxnSpPr>
            <p:nvPr/>
          </p:nvCxnSpPr>
          <p:spPr>
            <a:xfrm flipH="1" flipV="1">
              <a:off x="6619233" y="2130618"/>
              <a:ext cx="1" cy="1069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808671" y="4707595"/>
              <a:ext cx="144759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437266" y="3670603"/>
              <a:ext cx="1444621" cy="860450"/>
            </a:xfrm>
            <a:prstGeom prst="rect">
              <a:avLst/>
            </a:prstGeom>
            <a:noFill/>
          </p:spPr>
          <p:txBody>
            <a:bodyPr wrap="square" lIns="179259" tIns="143407" rIns="179259" bIns="143407" rtlCol="0">
              <a:spAutoFit/>
            </a:bodyPr>
            <a:lstStyle/>
            <a:p>
              <a:pPr>
                <a:lnSpc>
                  <a:spcPct val="90000"/>
                </a:lnSpc>
                <a:spcAft>
                  <a:spcPts val="588"/>
                </a:spcAft>
              </a:pPr>
              <a:r>
                <a:rPr lang="en-US" sz="1961" dirty="0" err="1">
                  <a:gradFill>
                    <a:gsLst>
                      <a:gs pos="2917">
                        <a:schemeClr val="tx1"/>
                      </a:gs>
                      <a:gs pos="30000">
                        <a:schemeClr val="tx1"/>
                      </a:gs>
                    </a:gsLst>
                    <a:lin ang="5400000" scaled="0"/>
                  </a:gradFill>
                </a:rPr>
                <a:t>FrontEnd</a:t>
              </a:r>
              <a:r>
                <a:rPr lang="en-US" sz="1961" dirty="0">
                  <a:gradFill>
                    <a:gsLst>
                      <a:gs pos="2917">
                        <a:schemeClr val="tx1"/>
                      </a:gs>
                      <a:gs pos="30000">
                        <a:schemeClr val="tx1"/>
                      </a:gs>
                    </a:gsLst>
                    <a:lin ang="5400000" scaled="0"/>
                  </a:gradFill>
                </a:rPr>
                <a:t> Subnet</a:t>
              </a:r>
            </a:p>
          </p:txBody>
        </p:sp>
        <p:sp>
          <p:nvSpPr>
            <p:cNvPr id="28" name="TextBox 27"/>
            <p:cNvSpPr txBox="1"/>
            <p:nvPr/>
          </p:nvSpPr>
          <p:spPr>
            <a:xfrm>
              <a:off x="10157789" y="3645908"/>
              <a:ext cx="1444621" cy="860450"/>
            </a:xfrm>
            <a:prstGeom prst="rect">
              <a:avLst/>
            </a:prstGeom>
            <a:noFill/>
          </p:spPr>
          <p:txBody>
            <a:bodyPr wrap="square" lIns="179259" tIns="143407" rIns="179259" bIns="143407" rtlCol="0">
              <a:spAutoFit/>
            </a:bodyPr>
            <a:lstStyle/>
            <a:p>
              <a:pPr>
                <a:lnSpc>
                  <a:spcPct val="90000"/>
                </a:lnSpc>
                <a:spcAft>
                  <a:spcPts val="588"/>
                </a:spcAft>
              </a:pPr>
              <a:r>
                <a:rPr lang="en-US" sz="1961" dirty="0" err="1">
                  <a:gradFill>
                    <a:gsLst>
                      <a:gs pos="2917">
                        <a:schemeClr val="tx1"/>
                      </a:gs>
                      <a:gs pos="30000">
                        <a:schemeClr val="tx1"/>
                      </a:gs>
                    </a:gsLst>
                    <a:lin ang="5400000" scaled="0"/>
                  </a:gradFill>
                </a:rPr>
                <a:t>BackEnd</a:t>
              </a:r>
              <a:r>
                <a:rPr lang="en-US" sz="1961" dirty="0">
                  <a:gradFill>
                    <a:gsLst>
                      <a:gs pos="2917">
                        <a:schemeClr val="tx1"/>
                      </a:gs>
                      <a:gs pos="30000">
                        <a:schemeClr val="tx1"/>
                      </a:gs>
                    </a:gsLst>
                    <a:lin ang="5400000" scaled="0"/>
                  </a:gradFill>
                </a:rPr>
                <a:t> Subnet</a:t>
              </a:r>
            </a:p>
          </p:txBody>
        </p:sp>
        <p:grpSp>
          <p:nvGrpSpPr>
            <p:cNvPr id="29" name="Group 9"/>
            <p:cNvGrpSpPr>
              <a:grpSpLocks noChangeAspect="1"/>
            </p:cNvGrpSpPr>
            <p:nvPr/>
          </p:nvGrpSpPr>
          <p:grpSpPr>
            <a:xfrm>
              <a:off x="10403446" y="4639500"/>
              <a:ext cx="492055" cy="639989"/>
              <a:chOff x="4084637" y="3766765"/>
              <a:chExt cx="490104" cy="637451"/>
            </a:xfrm>
          </p:grpSpPr>
          <p:pic>
            <p:nvPicPr>
              <p:cNvPr id="30"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6" descr="\\magnum\Projects\Microsoft\Cloud Power FY12\Design\Icons\PNGs\Server_2.png"/>
              <p:cNvPicPr>
                <a:picLocks noChangeAspect="1" noChangeArrowheads="1"/>
              </p:cNvPicPr>
              <p:nvPr/>
            </p:nvPicPr>
            <p:blipFill rotWithShape="1">
              <a:blip r:embed="rId6" cstate="print">
                <a:lum bright="100000"/>
              </a:blip>
              <a:srcRect l="24157" r="25929"/>
              <a:stretch/>
            </p:blipFill>
            <p:spPr bwMode="auto">
              <a:xfrm>
                <a:off x="4084637" y="3766765"/>
                <a:ext cx="318183" cy="637451"/>
              </a:xfrm>
              <a:prstGeom prst="rect">
                <a:avLst/>
              </a:prstGeom>
              <a:noFill/>
            </p:spPr>
          </p:pic>
        </p:grpSp>
        <p:grpSp>
          <p:nvGrpSpPr>
            <p:cNvPr id="35" name="Group 9"/>
            <p:cNvGrpSpPr>
              <a:grpSpLocks noChangeAspect="1"/>
            </p:cNvGrpSpPr>
            <p:nvPr/>
          </p:nvGrpSpPr>
          <p:grpSpPr>
            <a:xfrm>
              <a:off x="10859496" y="4804329"/>
              <a:ext cx="492055" cy="639989"/>
              <a:chOff x="4084637" y="3766765"/>
              <a:chExt cx="490104" cy="637451"/>
            </a:xfrm>
          </p:grpSpPr>
          <p:pic>
            <p:nvPicPr>
              <p:cNvPr id="37"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descr="\\magnum\Projects\Microsoft\Cloud Power FY12\Design\Icons\PNGs\Server_2.png"/>
              <p:cNvPicPr>
                <a:picLocks noChangeAspect="1" noChangeArrowheads="1"/>
              </p:cNvPicPr>
              <p:nvPr/>
            </p:nvPicPr>
            <p:blipFill rotWithShape="1">
              <a:blip r:embed="rId6" cstate="print">
                <a:lum bright="100000"/>
              </a:blip>
              <a:srcRect l="24157" r="25929"/>
              <a:stretch/>
            </p:blipFill>
            <p:spPr bwMode="auto">
              <a:xfrm>
                <a:off x="4084637" y="3766765"/>
                <a:ext cx="318183" cy="637451"/>
              </a:xfrm>
              <a:prstGeom prst="rect">
                <a:avLst/>
              </a:prstGeom>
              <a:noFill/>
            </p:spPr>
          </p:pic>
        </p:grpSp>
      </p:grpSp>
      <p:sp>
        <p:nvSpPr>
          <p:cNvPr id="16" name="TextBox 15"/>
          <p:cNvSpPr txBox="1"/>
          <p:nvPr/>
        </p:nvSpPr>
        <p:spPr>
          <a:xfrm>
            <a:off x="9004017" y="4403155"/>
            <a:ext cx="702394" cy="452590"/>
          </a:xfrm>
          <a:prstGeom prst="rect">
            <a:avLst/>
          </a:prstGeom>
          <a:noFill/>
        </p:spPr>
        <p:txBody>
          <a:bodyPr wrap="square" lIns="179285" tIns="143428" rIns="179285" bIns="143428" rtlCol="0">
            <a:spAutoFit/>
            <a:scene3d>
              <a:camera prst="orthographicFront"/>
              <a:lightRig rig="threePt" dir="t">
                <a:rot lat="0" lon="0" rev="1200000"/>
              </a:lightRig>
            </a:scene3d>
            <a:sp3d contourW="6350">
              <a:bevelB w="50800" h="57150"/>
            </a:sp3d>
          </a:bodyPr>
          <a:lstStyle/>
          <a:p>
            <a:pPr>
              <a:lnSpc>
                <a:spcPct val="90000"/>
              </a:lnSpc>
              <a:spcAft>
                <a:spcPts val="588"/>
              </a:spcAft>
            </a:pPr>
            <a:r>
              <a:rPr lang="en-US" sz="1176" dirty="0">
                <a:solidFill>
                  <a:schemeClr val="bg1"/>
                </a:solidFill>
                <a:effectLst>
                  <a:outerShdw blurRad="50800" dist="50800" dir="5400000" algn="ctr" rotWithShape="0">
                    <a:schemeClr val="tx1">
                      <a:lumMod val="75000"/>
                    </a:schemeClr>
                  </a:outerShdw>
                </a:effectLst>
              </a:rPr>
              <a:t>NSG</a:t>
            </a:r>
          </a:p>
        </p:txBody>
      </p:sp>
      <p:sp>
        <p:nvSpPr>
          <p:cNvPr id="39" name="TextBox 38"/>
          <p:cNvSpPr txBox="1"/>
          <p:nvPr/>
        </p:nvSpPr>
        <p:spPr>
          <a:xfrm>
            <a:off x="6162783" y="3248703"/>
            <a:ext cx="702394" cy="452590"/>
          </a:xfrm>
          <a:prstGeom prst="rect">
            <a:avLst/>
          </a:prstGeom>
          <a:noFill/>
        </p:spPr>
        <p:txBody>
          <a:bodyPr wrap="square" lIns="179285" tIns="143428" rIns="179285" bIns="143428" rtlCol="0">
            <a:spAutoFit/>
            <a:scene3d>
              <a:camera prst="orthographicFront"/>
              <a:lightRig rig="threePt" dir="t">
                <a:rot lat="0" lon="0" rev="1200000"/>
              </a:lightRig>
            </a:scene3d>
            <a:sp3d contourW="6350">
              <a:bevelB w="50800" h="57150"/>
            </a:sp3d>
          </a:bodyPr>
          <a:lstStyle/>
          <a:p>
            <a:pPr>
              <a:lnSpc>
                <a:spcPct val="90000"/>
              </a:lnSpc>
              <a:spcAft>
                <a:spcPts val="588"/>
              </a:spcAft>
            </a:pPr>
            <a:r>
              <a:rPr lang="en-US" sz="1176" dirty="0">
                <a:solidFill>
                  <a:schemeClr val="bg1"/>
                </a:solidFill>
                <a:effectLst>
                  <a:outerShdw blurRad="50800" dist="50800" dir="5400000" algn="ctr" rotWithShape="0">
                    <a:schemeClr val="tx1">
                      <a:lumMod val="75000"/>
                    </a:schemeClr>
                  </a:outerShdw>
                </a:effectLst>
              </a:rPr>
              <a:t>NSG</a:t>
            </a:r>
          </a:p>
        </p:txBody>
      </p:sp>
    </p:spTree>
    <p:extLst>
      <p:ext uri="{BB962C8B-B14F-4D97-AF65-F5344CB8AC3E}">
        <p14:creationId xmlns:p14="http://schemas.microsoft.com/office/powerpoint/2010/main" val="121595730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own Arrow 39"/>
          <p:cNvSpPr/>
          <p:nvPr/>
        </p:nvSpPr>
        <p:spPr bwMode="auto">
          <a:xfrm>
            <a:off x="8187658" y="2906086"/>
            <a:ext cx="224104" cy="1305427"/>
          </a:xfrm>
          <a:prstGeom prst="down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Up Arrow 36"/>
          <p:cNvSpPr/>
          <p:nvPr/>
        </p:nvSpPr>
        <p:spPr bwMode="auto">
          <a:xfrm>
            <a:off x="7739446" y="2823997"/>
            <a:ext cx="224106" cy="1353752"/>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Network Security Group</a:t>
            </a:r>
            <a:endParaRPr lang="en-US" dirty="0"/>
          </a:p>
        </p:txBody>
      </p:sp>
      <p:sp>
        <p:nvSpPr>
          <p:cNvPr id="6" name="Freeform 207"/>
          <p:cNvSpPr>
            <a:spLocks noEditPoints="1"/>
          </p:cNvSpPr>
          <p:nvPr/>
        </p:nvSpPr>
        <p:spPr bwMode="black">
          <a:xfrm>
            <a:off x="7888850" y="2233767"/>
            <a:ext cx="890095" cy="59023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14" tIns="45706" rIns="91414" bIns="45706" numCol="1" anchor="t" anchorCtr="0" compatLnSpc="1"/>
          <a:lstStyle/>
          <a:p>
            <a:pPr algn="ctr" defTabSz="914128" fontAlgn="base">
              <a:spcBef>
                <a:spcPct val="0"/>
              </a:spcBef>
              <a:spcAft>
                <a:spcPct val="0"/>
              </a:spcAft>
            </a:pPr>
            <a:endParaRPr lang="en-US" sz="1051">
              <a:cs typeface="Segoe UI" pitchFamily="34" charset="0"/>
            </a:endParaRPr>
          </a:p>
        </p:txBody>
      </p:sp>
      <p:sp>
        <p:nvSpPr>
          <p:cNvPr id="7" name="Freeform 207"/>
          <p:cNvSpPr>
            <a:spLocks noEditPoints="1"/>
          </p:cNvSpPr>
          <p:nvPr/>
        </p:nvSpPr>
        <p:spPr bwMode="black">
          <a:xfrm>
            <a:off x="10509752" y="2233767"/>
            <a:ext cx="890095" cy="59023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14" tIns="45706" rIns="91414" bIns="45706" numCol="1" anchor="t" anchorCtr="0" compatLnSpc="1"/>
          <a:lstStyle/>
          <a:p>
            <a:pPr algn="ctr" defTabSz="914128" fontAlgn="base">
              <a:spcBef>
                <a:spcPct val="0"/>
              </a:spcBef>
              <a:spcAft>
                <a:spcPct val="0"/>
              </a:spcAft>
            </a:pPr>
            <a:endParaRPr lang="en-US" sz="1051">
              <a:cs typeface="Segoe U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92454153"/>
              </p:ext>
            </p:extLst>
          </p:nvPr>
        </p:nvGraphicFramePr>
        <p:xfrm>
          <a:off x="6730966" y="3272403"/>
          <a:ext cx="3778787" cy="627497"/>
        </p:xfrm>
        <a:graphic>
          <a:graphicData uri="http://schemas.openxmlformats.org/drawingml/2006/table">
            <a:tbl>
              <a:tblPr firstRow="1" bandRow="1">
                <a:tableStyleId>{5C22544A-7EE6-4342-B048-85BDC9FD1C3A}</a:tableStyleId>
              </a:tblPr>
              <a:tblGrid>
                <a:gridCol w="480889">
                  <a:extLst>
                    <a:ext uri="{9D8B030D-6E8A-4147-A177-3AD203B41FA5}">
                      <a16:colId xmlns:a16="http://schemas.microsoft.com/office/drawing/2014/main" xmlns="" val="20000"/>
                    </a:ext>
                  </a:extLst>
                </a:gridCol>
                <a:gridCol w="643198">
                  <a:extLst>
                    <a:ext uri="{9D8B030D-6E8A-4147-A177-3AD203B41FA5}">
                      <a16:colId xmlns:a16="http://schemas.microsoft.com/office/drawing/2014/main" xmlns="" val="20001"/>
                    </a:ext>
                  </a:extLst>
                </a:gridCol>
                <a:gridCol w="403509">
                  <a:extLst>
                    <a:ext uri="{9D8B030D-6E8A-4147-A177-3AD203B41FA5}">
                      <a16:colId xmlns:a16="http://schemas.microsoft.com/office/drawing/2014/main" xmlns="" val="20002"/>
                    </a:ext>
                  </a:extLst>
                </a:gridCol>
                <a:gridCol w="482398">
                  <a:extLst>
                    <a:ext uri="{9D8B030D-6E8A-4147-A177-3AD203B41FA5}">
                      <a16:colId xmlns:a16="http://schemas.microsoft.com/office/drawing/2014/main" xmlns="" val="20003"/>
                    </a:ext>
                  </a:extLst>
                </a:gridCol>
                <a:gridCol w="482398">
                  <a:extLst>
                    <a:ext uri="{9D8B030D-6E8A-4147-A177-3AD203B41FA5}">
                      <a16:colId xmlns:a16="http://schemas.microsoft.com/office/drawing/2014/main" xmlns="" val="20004"/>
                    </a:ext>
                  </a:extLst>
                </a:gridCol>
                <a:gridCol w="482398">
                  <a:extLst>
                    <a:ext uri="{9D8B030D-6E8A-4147-A177-3AD203B41FA5}">
                      <a16:colId xmlns:a16="http://schemas.microsoft.com/office/drawing/2014/main" xmlns="" val="20005"/>
                    </a:ext>
                  </a:extLst>
                </a:gridCol>
                <a:gridCol w="803997">
                  <a:extLst>
                    <a:ext uri="{9D8B030D-6E8A-4147-A177-3AD203B41FA5}">
                      <a16:colId xmlns:a16="http://schemas.microsoft.com/office/drawing/2014/main" xmlns="" val="20006"/>
                    </a:ext>
                  </a:extLst>
                </a:gridCol>
              </a:tblGrid>
              <a:tr h="268927">
                <a:tc>
                  <a:txBody>
                    <a:bodyPr/>
                    <a:lstStyle/>
                    <a:p>
                      <a:r>
                        <a:rPr lang="en-US" sz="1100" dirty="0" err="1" smtClean="0"/>
                        <a:t>Pri</a:t>
                      </a:r>
                      <a:endParaRPr lang="en-US" sz="1100" dirty="0"/>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Access</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err="1" smtClean="0">
                          <a:solidFill>
                            <a:schemeClr val="lt1"/>
                          </a:solidFill>
                          <a:latin typeface="+mn-lt"/>
                          <a:ea typeface="+mn-ea"/>
                          <a:cs typeface="+mn-cs"/>
                        </a:rPr>
                        <a:t>Src</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Port</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err="1" smtClean="0">
                          <a:solidFill>
                            <a:schemeClr val="lt1"/>
                          </a:solidFill>
                          <a:latin typeface="+mn-lt"/>
                          <a:ea typeface="+mn-ea"/>
                          <a:cs typeface="+mn-cs"/>
                        </a:rPr>
                        <a:t>Dst</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Port</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Protocol</a:t>
                      </a:r>
                      <a:endParaRPr lang="en-US" sz="1100" b="1" kern="1200" dirty="0">
                        <a:solidFill>
                          <a:schemeClr val="lt1"/>
                        </a:solidFill>
                        <a:latin typeface="+mn-lt"/>
                        <a:ea typeface="+mn-ea"/>
                        <a:cs typeface="+mn-cs"/>
                      </a:endParaRPr>
                    </a:p>
                  </a:txBody>
                  <a:tcPr marL="89642" marR="89642" marT="44821" marB="44821"/>
                </a:tc>
                <a:extLst>
                  <a:ext uri="{0D108BD9-81ED-4DB2-BD59-A6C34878D82A}">
                    <a16:rowId xmlns:a16="http://schemas.microsoft.com/office/drawing/2014/main" xmlns="" val="10000"/>
                  </a:ext>
                </a:extLst>
              </a:tr>
              <a:tr h="358570">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extLst>
                  <a:ext uri="{0D108BD9-81ED-4DB2-BD59-A6C34878D82A}">
                    <a16:rowId xmlns:a16="http://schemas.microsoft.com/office/drawing/2014/main" xmlns="" val="10001"/>
                  </a:ext>
                </a:extLst>
              </a:tr>
            </a:tbl>
          </a:graphicData>
        </a:graphic>
      </p:graphicFrame>
      <p:cxnSp>
        <p:nvCxnSpPr>
          <p:cNvPr id="22" name="Straight Arrow Connector 21"/>
          <p:cNvCxnSpPr/>
          <p:nvPr/>
        </p:nvCxnSpPr>
        <p:spPr>
          <a:xfrm>
            <a:off x="10802230" y="2906086"/>
            <a:ext cx="0" cy="1120531"/>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1250443" y="2906086"/>
            <a:ext cx="0" cy="1120531"/>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6394808" y="1710852"/>
            <a:ext cx="5677357" cy="2988083"/>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7950996" y="4177749"/>
            <a:ext cx="2614572"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Virtual Subnet</a:t>
            </a:r>
          </a:p>
        </p:txBody>
      </p:sp>
      <p:sp>
        <p:nvSpPr>
          <p:cNvPr id="26" name="Down Arrow 25"/>
          <p:cNvSpPr/>
          <p:nvPr/>
        </p:nvSpPr>
        <p:spPr bwMode="auto">
          <a:xfrm>
            <a:off x="9636149" y="4773637"/>
            <a:ext cx="344358" cy="171814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Up Arrow 27"/>
          <p:cNvSpPr/>
          <p:nvPr/>
        </p:nvSpPr>
        <p:spPr bwMode="auto">
          <a:xfrm>
            <a:off x="8187658" y="4750466"/>
            <a:ext cx="320595" cy="1741318"/>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3860154173"/>
              </p:ext>
            </p:extLst>
          </p:nvPr>
        </p:nvGraphicFramePr>
        <p:xfrm>
          <a:off x="7291234" y="5286034"/>
          <a:ext cx="3778787" cy="627497"/>
        </p:xfrm>
        <a:graphic>
          <a:graphicData uri="http://schemas.openxmlformats.org/drawingml/2006/table">
            <a:tbl>
              <a:tblPr firstRow="1" bandRow="1">
                <a:tableStyleId>{5C22544A-7EE6-4342-B048-85BDC9FD1C3A}</a:tableStyleId>
              </a:tblPr>
              <a:tblGrid>
                <a:gridCol w="480889">
                  <a:extLst>
                    <a:ext uri="{9D8B030D-6E8A-4147-A177-3AD203B41FA5}">
                      <a16:colId xmlns:a16="http://schemas.microsoft.com/office/drawing/2014/main" xmlns="" val="20000"/>
                    </a:ext>
                  </a:extLst>
                </a:gridCol>
                <a:gridCol w="643198">
                  <a:extLst>
                    <a:ext uri="{9D8B030D-6E8A-4147-A177-3AD203B41FA5}">
                      <a16:colId xmlns:a16="http://schemas.microsoft.com/office/drawing/2014/main" xmlns="" val="20001"/>
                    </a:ext>
                  </a:extLst>
                </a:gridCol>
                <a:gridCol w="403509">
                  <a:extLst>
                    <a:ext uri="{9D8B030D-6E8A-4147-A177-3AD203B41FA5}">
                      <a16:colId xmlns:a16="http://schemas.microsoft.com/office/drawing/2014/main" xmlns="" val="20002"/>
                    </a:ext>
                  </a:extLst>
                </a:gridCol>
                <a:gridCol w="482398">
                  <a:extLst>
                    <a:ext uri="{9D8B030D-6E8A-4147-A177-3AD203B41FA5}">
                      <a16:colId xmlns:a16="http://schemas.microsoft.com/office/drawing/2014/main" xmlns="" val="20003"/>
                    </a:ext>
                  </a:extLst>
                </a:gridCol>
                <a:gridCol w="482398">
                  <a:extLst>
                    <a:ext uri="{9D8B030D-6E8A-4147-A177-3AD203B41FA5}">
                      <a16:colId xmlns:a16="http://schemas.microsoft.com/office/drawing/2014/main" xmlns="" val="20004"/>
                    </a:ext>
                  </a:extLst>
                </a:gridCol>
                <a:gridCol w="482398">
                  <a:extLst>
                    <a:ext uri="{9D8B030D-6E8A-4147-A177-3AD203B41FA5}">
                      <a16:colId xmlns:a16="http://schemas.microsoft.com/office/drawing/2014/main" xmlns="" val="20005"/>
                    </a:ext>
                  </a:extLst>
                </a:gridCol>
                <a:gridCol w="803997">
                  <a:extLst>
                    <a:ext uri="{9D8B030D-6E8A-4147-A177-3AD203B41FA5}">
                      <a16:colId xmlns:a16="http://schemas.microsoft.com/office/drawing/2014/main" xmlns="" val="20006"/>
                    </a:ext>
                  </a:extLst>
                </a:gridCol>
              </a:tblGrid>
              <a:tr h="268927">
                <a:tc>
                  <a:txBody>
                    <a:bodyPr/>
                    <a:lstStyle/>
                    <a:p>
                      <a:r>
                        <a:rPr lang="en-US" sz="1100" dirty="0" err="1" smtClean="0"/>
                        <a:t>Pri</a:t>
                      </a:r>
                      <a:endParaRPr lang="en-US" sz="1100" dirty="0"/>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Access</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err="1" smtClean="0">
                          <a:solidFill>
                            <a:schemeClr val="lt1"/>
                          </a:solidFill>
                          <a:latin typeface="+mn-lt"/>
                          <a:ea typeface="+mn-ea"/>
                          <a:cs typeface="+mn-cs"/>
                        </a:rPr>
                        <a:t>Src</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Port</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err="1" smtClean="0">
                          <a:solidFill>
                            <a:schemeClr val="lt1"/>
                          </a:solidFill>
                          <a:latin typeface="+mn-lt"/>
                          <a:ea typeface="+mn-ea"/>
                          <a:cs typeface="+mn-cs"/>
                        </a:rPr>
                        <a:t>Dst</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Port</a:t>
                      </a:r>
                      <a:endParaRPr lang="en-US" sz="1100" b="1" kern="1200" dirty="0">
                        <a:solidFill>
                          <a:schemeClr val="lt1"/>
                        </a:solidFill>
                        <a:latin typeface="+mn-lt"/>
                        <a:ea typeface="+mn-ea"/>
                        <a:cs typeface="+mn-cs"/>
                      </a:endParaRPr>
                    </a:p>
                  </a:txBody>
                  <a:tcPr marL="89642" marR="89642" marT="44821" marB="44821"/>
                </a:tc>
                <a:tc>
                  <a:txBody>
                    <a:bodyPr/>
                    <a:lstStyle/>
                    <a:p>
                      <a:pPr marL="0" algn="l" defTabSz="932742" rtl="0" eaLnBrk="1" latinLnBrk="0" hangingPunct="1"/>
                      <a:r>
                        <a:rPr lang="en-US" sz="1100" b="1" kern="1200" dirty="0" smtClean="0">
                          <a:solidFill>
                            <a:schemeClr val="lt1"/>
                          </a:solidFill>
                          <a:latin typeface="+mn-lt"/>
                          <a:ea typeface="+mn-ea"/>
                          <a:cs typeface="+mn-cs"/>
                        </a:rPr>
                        <a:t>Protocol</a:t>
                      </a:r>
                      <a:endParaRPr lang="en-US" sz="1100" b="1" kern="1200" dirty="0">
                        <a:solidFill>
                          <a:schemeClr val="lt1"/>
                        </a:solidFill>
                        <a:latin typeface="+mn-lt"/>
                        <a:ea typeface="+mn-ea"/>
                        <a:cs typeface="+mn-cs"/>
                      </a:endParaRPr>
                    </a:p>
                  </a:txBody>
                  <a:tcPr marL="89642" marR="89642" marT="44821" marB="44821"/>
                </a:tc>
                <a:extLst>
                  <a:ext uri="{0D108BD9-81ED-4DB2-BD59-A6C34878D82A}">
                    <a16:rowId xmlns:a16="http://schemas.microsoft.com/office/drawing/2014/main" xmlns="" val="10000"/>
                  </a:ext>
                </a:extLst>
              </a:tr>
              <a:tr h="358570">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tc>
                  <a:txBody>
                    <a:bodyPr/>
                    <a:lstStyle/>
                    <a:p>
                      <a:endParaRPr lang="en-US" sz="1600" dirty="0"/>
                    </a:p>
                  </a:txBody>
                  <a:tcPr marL="89642" marR="89642" marT="44821" marB="44821"/>
                </a:tc>
                <a:extLst>
                  <a:ext uri="{0D108BD9-81ED-4DB2-BD59-A6C34878D82A}">
                    <a16:rowId xmlns:a16="http://schemas.microsoft.com/office/drawing/2014/main" xmlns="" val="10001"/>
                  </a:ext>
                </a:extLst>
              </a:tr>
            </a:tbl>
          </a:graphicData>
        </a:graphic>
      </p:graphicFrame>
      <p:sp>
        <p:nvSpPr>
          <p:cNvPr id="30" name="TextBox 29"/>
          <p:cNvSpPr txBox="1"/>
          <p:nvPr/>
        </p:nvSpPr>
        <p:spPr>
          <a:xfrm>
            <a:off x="7888432" y="1755888"/>
            <a:ext cx="112053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VM1</a:t>
            </a:r>
          </a:p>
        </p:txBody>
      </p:sp>
      <p:sp>
        <p:nvSpPr>
          <p:cNvPr id="31" name="TextBox 30"/>
          <p:cNvSpPr txBox="1"/>
          <p:nvPr/>
        </p:nvSpPr>
        <p:spPr>
          <a:xfrm>
            <a:off x="10502587" y="1722124"/>
            <a:ext cx="112053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VM2</a:t>
            </a:r>
          </a:p>
        </p:txBody>
      </p:sp>
      <p:sp>
        <p:nvSpPr>
          <p:cNvPr id="32" name="TextBox 31"/>
          <p:cNvSpPr txBox="1"/>
          <p:nvPr/>
        </p:nvSpPr>
        <p:spPr>
          <a:xfrm>
            <a:off x="6589762" y="2816951"/>
            <a:ext cx="1448492" cy="506901"/>
          </a:xfrm>
          <a:prstGeom prst="rect">
            <a:avLst/>
          </a:prstGeom>
          <a:noFill/>
          <a:effectLst>
            <a:glow rad="127000">
              <a:schemeClr val="accent3"/>
            </a:glow>
          </a:effectLst>
        </p:spPr>
        <p:txBody>
          <a:bodyPr wrap="square" lIns="179285" tIns="143428" rIns="179285" bIns="143428" rtlCol="0">
            <a:spAutoFit/>
          </a:bodyPr>
          <a:lstStyle/>
          <a:p>
            <a:pPr>
              <a:lnSpc>
                <a:spcPct val="90000"/>
              </a:lnSpc>
              <a:spcAft>
                <a:spcPts val="588"/>
              </a:spcAft>
            </a:pPr>
            <a:r>
              <a:rPr lang="en-US" sz="1568" dirty="0">
                <a:effectLst>
                  <a:outerShdw blurRad="50800" dist="50800" dir="5400000" algn="ctr" rotWithShape="0">
                    <a:srgbClr val="000000"/>
                  </a:outerShdw>
                </a:effectLst>
              </a:rPr>
              <a:t>NSG 1</a:t>
            </a:r>
          </a:p>
        </p:txBody>
      </p:sp>
      <p:sp>
        <p:nvSpPr>
          <p:cNvPr id="35" name="TextBox 34"/>
          <p:cNvSpPr txBox="1"/>
          <p:nvPr/>
        </p:nvSpPr>
        <p:spPr>
          <a:xfrm>
            <a:off x="7059762" y="4842123"/>
            <a:ext cx="1448492" cy="506901"/>
          </a:xfrm>
          <a:prstGeom prst="rect">
            <a:avLst/>
          </a:prstGeom>
          <a:noFill/>
          <a:effectLst>
            <a:glow rad="127000">
              <a:schemeClr val="accent3"/>
            </a:glow>
          </a:effectLst>
        </p:spPr>
        <p:txBody>
          <a:bodyPr wrap="square" lIns="179285" tIns="143428" rIns="179285" bIns="143428" rtlCol="0">
            <a:spAutoFit/>
          </a:bodyPr>
          <a:lstStyle/>
          <a:p>
            <a:pPr>
              <a:lnSpc>
                <a:spcPct val="90000"/>
              </a:lnSpc>
              <a:spcAft>
                <a:spcPts val="588"/>
              </a:spcAft>
            </a:pPr>
            <a:r>
              <a:rPr lang="en-US" sz="1568" dirty="0">
                <a:effectLst>
                  <a:outerShdw blurRad="50800" dist="50800" dir="5400000" algn="ctr" rotWithShape="0">
                    <a:srgbClr val="000000"/>
                  </a:outerShdw>
                </a:effectLst>
              </a:rPr>
              <a:t>NSG 2</a:t>
            </a:r>
          </a:p>
        </p:txBody>
      </p:sp>
      <p:sp>
        <p:nvSpPr>
          <p:cNvPr id="36" name="TextBox 35"/>
          <p:cNvSpPr txBox="1"/>
          <p:nvPr/>
        </p:nvSpPr>
        <p:spPr>
          <a:xfrm>
            <a:off x="717451" y="1710853"/>
            <a:ext cx="5303847" cy="4728052"/>
          </a:xfrm>
          <a:prstGeom prst="rect">
            <a:avLst/>
          </a:prstGeom>
          <a:noFill/>
        </p:spPr>
        <p:txBody>
          <a:bodyPr wrap="square" lIns="179285" tIns="143428" rIns="179285" bIns="143428" rtlCol="0">
            <a:spAutoFit/>
          </a:bodyPr>
          <a:lstStyle/>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Full 5 tuple based Access control rules</a:t>
            </a:r>
          </a:p>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Prioritized set of rules</a:t>
            </a:r>
          </a:p>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Default Tags for Virtual Network, Internet</a:t>
            </a:r>
          </a:p>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CIDR for Source and Destination IP ranges</a:t>
            </a:r>
          </a:p>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A single port or port range</a:t>
            </a:r>
          </a:p>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Applies to Internal and External traffic</a:t>
            </a:r>
          </a:p>
          <a:p>
            <a:pPr marL="336145" indent="-336145" latinLnBrk="0">
              <a:lnSpc>
                <a:spcPct val="90000"/>
              </a:lnSpc>
              <a:spcAft>
                <a:spcPts val="588"/>
              </a:spcAft>
              <a:buFont typeface="Wingdings" panose="05000000000000000000" pitchFamily="2" charset="2"/>
              <a:buChar char="Ø"/>
            </a:pPr>
            <a:r>
              <a:rPr lang="en-US" sz="2353" dirty="0">
                <a:gradFill>
                  <a:gsLst>
                    <a:gs pos="2917">
                      <a:schemeClr val="tx1"/>
                    </a:gs>
                    <a:gs pos="30000">
                      <a:schemeClr val="tx1"/>
                    </a:gs>
                  </a:gsLst>
                  <a:lin ang="5400000" scaled="0"/>
                </a:gradFill>
              </a:rPr>
              <a:t>Applied at the VM and/or Subnet</a:t>
            </a:r>
          </a:p>
          <a:p>
            <a:pPr latinLnBrk="0">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5557200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arn(inVertical)">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arn(inVertical)">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7" grpId="0" animBg="1"/>
      <p:bldP spid="26" grpId="0" animBg="1"/>
      <p:bldP spid="28" grpId="0" animBg="1"/>
      <p:bldP spid="32"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Virtual Network Gateway</a:t>
            </a:r>
            <a:endParaRPr lang="en-US" dirty="0"/>
          </a:p>
        </p:txBody>
      </p:sp>
    </p:spTree>
    <p:extLst>
      <p:ext uri="{BB962C8B-B14F-4D97-AF65-F5344CB8AC3E}">
        <p14:creationId xmlns:p14="http://schemas.microsoft.com/office/powerpoint/2010/main" val="274829136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400083" y="3980418"/>
            <a:ext cx="5677357" cy="2738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latinLnBrk="0"/>
            <a:endParaRPr lang="ko-KR" altLang="en-US" sz="1765">
              <a:solidFill>
                <a:prstClr val="white"/>
              </a:solidFill>
            </a:endParaRPr>
          </a:p>
        </p:txBody>
      </p:sp>
      <p:sp>
        <p:nvSpPr>
          <p:cNvPr id="11" name="Rectangle 10"/>
          <p:cNvSpPr/>
          <p:nvPr/>
        </p:nvSpPr>
        <p:spPr>
          <a:xfrm>
            <a:off x="6394808" y="1213165"/>
            <a:ext cx="5677357" cy="2738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latinLnBrk="0"/>
            <a:endParaRPr lang="ko-KR" altLang="en-US" sz="1765">
              <a:solidFill>
                <a:prstClr val="white"/>
              </a:solidFill>
            </a:endParaRPr>
          </a:p>
        </p:txBody>
      </p:sp>
      <p:sp>
        <p:nvSpPr>
          <p:cNvPr id="2" name="Title 1"/>
          <p:cNvSpPr>
            <a:spLocks noGrp="1"/>
          </p:cNvSpPr>
          <p:nvPr>
            <p:ph type="title"/>
          </p:nvPr>
        </p:nvSpPr>
        <p:spPr/>
        <p:txBody>
          <a:bodyPr>
            <a:normAutofit fontScale="90000"/>
          </a:bodyPr>
          <a:lstStyle/>
          <a:p>
            <a:r>
              <a:rPr lang="en-US" altLang="ko-KR" dirty="0" smtClean="0"/>
              <a:t>IPSEC - S2S</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3" name="Content Placeholder 2"/>
          <p:cNvSpPr>
            <a:spLocks noGrp="1"/>
          </p:cNvSpPr>
          <p:nvPr>
            <p:ph idx="1"/>
          </p:nvPr>
        </p:nvSpPr>
        <p:spPr>
          <a:xfrm>
            <a:off x="312740" y="1213165"/>
            <a:ext cx="5932665" cy="5196738"/>
          </a:xfrm>
        </p:spPr>
        <p:txBody>
          <a:bodyPr>
            <a:normAutofit/>
          </a:bodyPr>
          <a:lstStyle/>
          <a:p>
            <a:pPr>
              <a:lnSpc>
                <a:spcPct val="100000"/>
              </a:lnSpc>
            </a:pPr>
            <a:r>
              <a:rPr lang="en-US" altLang="ko-KR" dirty="0" smtClean="0"/>
              <a:t>Azure</a:t>
            </a:r>
            <a:r>
              <a:rPr lang="ko-KR" altLang="en-US" dirty="0"/>
              <a:t>에</a:t>
            </a:r>
            <a:r>
              <a:rPr lang="en-US" altLang="ko-KR" dirty="0"/>
              <a:t> </a:t>
            </a:r>
            <a:r>
              <a:rPr lang="ko-KR" altLang="en-US" dirty="0" smtClean="0"/>
              <a:t>구성된 </a:t>
            </a:r>
            <a:r>
              <a:rPr lang="en-US" altLang="ko-KR" dirty="0" smtClean="0"/>
              <a:t>Virtual Network</a:t>
            </a:r>
            <a:r>
              <a:rPr lang="ko-KR" altLang="en-US" dirty="0" smtClean="0"/>
              <a:t>간 또는 외부 네트워크 간에 </a:t>
            </a:r>
            <a:r>
              <a:rPr lang="en-US" altLang="ko-KR" dirty="0" smtClean="0"/>
              <a:t>S2S IPSEC VPN </a:t>
            </a:r>
            <a:r>
              <a:rPr lang="ko-KR" altLang="en-US" dirty="0" smtClean="0"/>
              <a:t>지원</a:t>
            </a:r>
            <a:endParaRPr lang="en-US" altLang="ko-KR" dirty="0"/>
          </a:p>
          <a:p>
            <a:pPr lvl="1"/>
            <a:r>
              <a:rPr lang="en-US" altLang="ko-KR" dirty="0" smtClean="0"/>
              <a:t>Juniper, Cisco, Windows Server</a:t>
            </a:r>
            <a:r>
              <a:rPr lang="ko-KR" altLang="en-US" dirty="0" smtClean="0"/>
              <a:t>등 다양한 </a:t>
            </a:r>
            <a:r>
              <a:rPr lang="en-US" altLang="ko-KR" dirty="0" smtClean="0"/>
              <a:t>VPN </a:t>
            </a:r>
            <a:r>
              <a:rPr lang="ko-KR" altLang="en-US" dirty="0" smtClean="0"/>
              <a:t>장비 지원</a:t>
            </a:r>
            <a:endParaRPr lang="en-US" altLang="ko-KR" dirty="0" smtClean="0"/>
          </a:p>
          <a:p>
            <a:pPr lvl="2"/>
            <a:r>
              <a:rPr lang="ko-KR" altLang="en-US" dirty="0" smtClean="0"/>
              <a:t>지원 장비 목록</a:t>
            </a:r>
            <a:r>
              <a:rPr lang="en-US" altLang="ko-KR" dirty="0"/>
              <a:t>: </a:t>
            </a:r>
            <a:r>
              <a:rPr lang="en-US" altLang="ko-KR" dirty="0" smtClean="0">
                <a:hlinkClick r:id="rId4"/>
              </a:rPr>
              <a:t>http</a:t>
            </a:r>
            <a:r>
              <a:rPr lang="en-US" altLang="ko-KR" dirty="0">
                <a:hlinkClick r:id="rId4"/>
              </a:rPr>
              <a:t>://</a:t>
            </a:r>
            <a:r>
              <a:rPr lang="en-US" altLang="ko-KR" dirty="0" smtClean="0">
                <a:hlinkClick r:id="rId4"/>
              </a:rPr>
              <a:t>msdn.microsoft.com/library/azure/jj156075.aspx</a:t>
            </a:r>
            <a:endParaRPr lang="en-US" altLang="ko-KR" dirty="0" smtClean="0"/>
          </a:p>
          <a:p>
            <a:pPr lvl="1"/>
            <a:r>
              <a:rPr lang="ko-KR" altLang="en-US" dirty="0" smtClean="0"/>
              <a:t>서로 연결되는 </a:t>
            </a:r>
            <a:r>
              <a:rPr lang="en-US" altLang="ko-KR" dirty="0" smtClean="0"/>
              <a:t>Virtual Network </a:t>
            </a:r>
            <a:r>
              <a:rPr lang="ko-KR" altLang="en-US" dirty="0" smtClean="0"/>
              <a:t>또는 </a:t>
            </a:r>
            <a:r>
              <a:rPr lang="en-US" altLang="ko-KR" dirty="0" smtClean="0"/>
              <a:t>On-premises network</a:t>
            </a:r>
            <a:r>
              <a:rPr lang="ko-KR" altLang="en-US" dirty="0" smtClean="0"/>
              <a:t>은 </a:t>
            </a:r>
            <a:r>
              <a:rPr lang="en-US" altLang="ko-KR" dirty="0" smtClean="0"/>
              <a:t>IP </a:t>
            </a:r>
            <a:r>
              <a:rPr lang="ko-KR" altLang="en-US" dirty="0" smtClean="0"/>
              <a:t>영역이 중첩될 수 없음</a:t>
            </a:r>
            <a:endParaRPr lang="en-US" altLang="ko-KR" dirty="0" smtClean="0"/>
          </a:p>
          <a:p>
            <a:pPr lvl="1"/>
            <a:r>
              <a:rPr lang="en-US" altLang="ko-KR" dirty="0" smtClean="0"/>
              <a:t>Multi-site VPN </a:t>
            </a:r>
            <a:r>
              <a:rPr lang="ko-KR" altLang="en-US" dirty="0" smtClean="0"/>
              <a:t>연결은 </a:t>
            </a:r>
            <a:r>
              <a:rPr lang="en-US" altLang="ko-KR" dirty="0" smtClean="0"/>
              <a:t>Azure Portal</a:t>
            </a:r>
            <a:r>
              <a:rPr lang="ko-KR" altLang="en-US" dirty="0" smtClean="0"/>
              <a:t>에서 지원되지 않음 </a:t>
            </a:r>
            <a:r>
              <a:rPr lang="en-US" altLang="ko-KR" dirty="0" smtClean="0">
                <a:hlinkClick r:id="rId5"/>
              </a:rPr>
              <a:t>http</a:t>
            </a:r>
            <a:r>
              <a:rPr lang="en-US" altLang="ko-KR" dirty="0">
                <a:hlinkClick r:id="rId5"/>
              </a:rPr>
              <a:t>://</a:t>
            </a:r>
            <a:r>
              <a:rPr lang="en-US" altLang="ko-KR" dirty="0" smtClean="0">
                <a:hlinkClick r:id="rId5"/>
              </a:rPr>
              <a:t>msdn.microsoft.com/en-us/library/dn690124.aspx</a:t>
            </a:r>
            <a:endParaRPr lang="en-US" altLang="ko-KR" dirty="0" smtClean="0"/>
          </a:p>
          <a:p>
            <a:pPr lvl="1"/>
            <a:r>
              <a:rPr lang="en-US" altLang="ko-KR" dirty="0" smtClean="0"/>
              <a:t>No encryption </a:t>
            </a:r>
            <a:r>
              <a:rPr lang="ko-KR" altLang="en-US" dirty="0" smtClean="0"/>
              <a:t>지원</a:t>
            </a:r>
            <a:r>
              <a:rPr lang="en-US" altLang="ko-KR" dirty="0" smtClean="0"/>
              <a:t>: Azure virtual network</a:t>
            </a:r>
            <a:r>
              <a:rPr lang="ko-KR" altLang="en-US" dirty="0" smtClean="0"/>
              <a:t>간의 통신은 </a:t>
            </a:r>
            <a:r>
              <a:rPr lang="en-US" altLang="ko-KR" dirty="0" smtClean="0"/>
              <a:t>Microsoft </a:t>
            </a:r>
            <a:r>
              <a:rPr lang="ko-KR" altLang="en-US" dirty="0" smtClean="0"/>
              <a:t>데이터센터</a:t>
            </a:r>
            <a:r>
              <a:rPr lang="en-US" altLang="ko-KR" dirty="0" smtClean="0"/>
              <a:t> </a:t>
            </a:r>
            <a:r>
              <a:rPr lang="ko-KR" altLang="en-US" dirty="0" smtClean="0"/>
              <a:t>자체 네트워크를 사용하므로 더 빠른 성능을 위해 </a:t>
            </a:r>
            <a:r>
              <a:rPr lang="en-US" altLang="ko-KR" dirty="0" smtClean="0"/>
              <a:t>No encryption </a:t>
            </a:r>
            <a:r>
              <a:rPr lang="ko-KR" altLang="en-US" dirty="0" smtClean="0"/>
              <a:t>사용 가능</a:t>
            </a:r>
            <a:endParaRPr lang="en-US" altLang="ko-KR" dirty="0" smtClean="0"/>
          </a:p>
          <a:p>
            <a:r>
              <a:rPr lang="en-US" altLang="ko-KR" dirty="0" smtClean="0"/>
              <a:t>Gateway </a:t>
            </a:r>
            <a:r>
              <a:rPr lang="ko-KR" altLang="en-US" dirty="0" smtClean="0"/>
              <a:t>성능</a:t>
            </a:r>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smtClean="0"/>
              <a:t>Gateway SKU </a:t>
            </a:r>
            <a:r>
              <a:rPr lang="ko-KR" altLang="en-US" dirty="0" smtClean="0"/>
              <a:t>변경</a:t>
            </a:r>
            <a:endParaRPr lang="en-US" altLang="ko-KR" dirty="0"/>
          </a:p>
        </p:txBody>
      </p:sp>
      <p:graphicFrame>
        <p:nvGraphicFramePr>
          <p:cNvPr id="7" name="Object 6"/>
          <p:cNvGraphicFramePr>
            <a:graphicFrameLocks noChangeAspect="1"/>
          </p:cNvGraphicFramePr>
          <p:nvPr>
            <p:extLst/>
          </p:nvPr>
        </p:nvGraphicFramePr>
        <p:xfrm>
          <a:off x="6360967" y="1934959"/>
          <a:ext cx="5551100" cy="1741872"/>
        </p:xfrm>
        <a:graphic>
          <a:graphicData uri="http://schemas.openxmlformats.org/presentationml/2006/ole">
            <mc:AlternateContent xmlns:mc="http://schemas.openxmlformats.org/markup-compatibility/2006">
              <mc:Choice xmlns:v="urn:schemas-microsoft-com:vml" Requires="v">
                <p:oleObj spid="_x0000_s3106" name="Visio" r:id="rId6" imgW="5924535" imgH="1857375" progId="Visio.Drawing.15">
                  <p:embed/>
                </p:oleObj>
              </mc:Choice>
              <mc:Fallback>
                <p:oleObj name="Visio" r:id="rId6" imgW="5924535" imgH="1857375"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0967" y="1934959"/>
                        <a:ext cx="5551100" cy="1741872"/>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nvPr>
        </p:nvGraphicFramePr>
        <p:xfrm>
          <a:off x="6265153" y="5346877"/>
          <a:ext cx="6047557" cy="459968"/>
        </p:xfrm>
        <a:graphic>
          <a:graphicData uri="http://schemas.openxmlformats.org/presentationml/2006/ole">
            <mc:AlternateContent xmlns:mc="http://schemas.openxmlformats.org/markup-compatibility/2006">
              <mc:Choice xmlns:v="urn:schemas-microsoft-com:vml" Requires="v">
                <p:oleObj spid="_x0000_s3107" name="Visio" r:id="rId8" imgW="7524912" imgH="571500" progId="Visio.Drawing.15">
                  <p:embed/>
                </p:oleObj>
              </mc:Choice>
              <mc:Fallback>
                <p:oleObj name="Visio" r:id="rId8" imgW="7524912" imgH="571500"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5153" y="5346877"/>
                        <a:ext cx="6047557" cy="459968"/>
                      </a:xfrm>
                      <a:prstGeom prst="rect">
                        <a:avLst/>
                      </a:prstGeom>
                      <a:noFill/>
                    </p:spPr>
                  </p:pic>
                </p:oleObj>
              </mc:Fallback>
            </mc:AlternateContent>
          </a:graphicData>
        </a:graphic>
      </p:graphicFrame>
      <p:sp>
        <p:nvSpPr>
          <p:cNvPr id="9" name="TextBox 8"/>
          <p:cNvSpPr txBox="1"/>
          <p:nvPr/>
        </p:nvSpPr>
        <p:spPr>
          <a:xfrm>
            <a:off x="8249158" y="1400380"/>
            <a:ext cx="1774717" cy="362072"/>
          </a:xfrm>
          <a:prstGeom prst="rect">
            <a:avLst/>
          </a:prstGeom>
          <a:noFill/>
        </p:spPr>
        <p:txBody>
          <a:bodyPr wrap="none" rtlCol="0">
            <a:spAutoFit/>
          </a:bodyPr>
          <a:lstStyle/>
          <a:p>
            <a:pPr defTabSz="914367" latinLnBrk="0"/>
            <a:r>
              <a:rPr lang="en-US" altLang="ko-KR" sz="1765">
                <a:solidFill>
                  <a:prstClr val="black"/>
                </a:solidFill>
              </a:rPr>
              <a:t>Hub and Spoke </a:t>
            </a:r>
            <a:endParaRPr lang="ko-KR" altLang="en-US" sz="1765">
              <a:solidFill>
                <a:prstClr val="black"/>
              </a:solidFill>
            </a:endParaRPr>
          </a:p>
        </p:txBody>
      </p:sp>
      <p:sp>
        <p:nvSpPr>
          <p:cNvPr id="10" name="TextBox 9"/>
          <p:cNvSpPr txBox="1"/>
          <p:nvPr/>
        </p:nvSpPr>
        <p:spPr>
          <a:xfrm>
            <a:off x="8466118" y="4199441"/>
            <a:ext cx="1340796" cy="362072"/>
          </a:xfrm>
          <a:prstGeom prst="rect">
            <a:avLst/>
          </a:prstGeom>
          <a:noFill/>
        </p:spPr>
        <p:txBody>
          <a:bodyPr wrap="none" rtlCol="0">
            <a:spAutoFit/>
          </a:bodyPr>
          <a:lstStyle/>
          <a:p>
            <a:pPr defTabSz="914367" latinLnBrk="0"/>
            <a:r>
              <a:rPr lang="en-US" altLang="ko-KR" sz="1765">
                <a:solidFill>
                  <a:prstClr val="black"/>
                </a:solidFill>
              </a:rPr>
              <a:t>Daisy Chain</a:t>
            </a:r>
            <a:endParaRPr lang="ko-KR" altLang="en-US" sz="1765">
              <a:solidFill>
                <a:prstClr val="black"/>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071063083"/>
              </p:ext>
            </p:extLst>
          </p:nvPr>
        </p:nvGraphicFramePr>
        <p:xfrm>
          <a:off x="642749" y="4394267"/>
          <a:ext cx="5303847" cy="817566"/>
        </p:xfrm>
        <a:graphic>
          <a:graphicData uri="http://schemas.openxmlformats.org/drawingml/2006/table">
            <a:tbl>
              <a:tblPr firstRow="1" bandRow="1">
                <a:tableStyleId>{5C22544A-7EE6-4342-B048-85BDC9FD1C3A}</a:tableStyleId>
              </a:tblPr>
              <a:tblGrid>
                <a:gridCol w="1767949"/>
                <a:gridCol w="1767949"/>
                <a:gridCol w="1767949"/>
              </a:tblGrid>
              <a:tr h="268927">
                <a:tc>
                  <a:txBody>
                    <a:bodyPr/>
                    <a:lstStyle/>
                    <a:p>
                      <a:pPr latinLnBrk="1"/>
                      <a:r>
                        <a:rPr lang="en-US" altLang="ko-KR" sz="1200" dirty="0" smtClean="0"/>
                        <a:t>Gateway SKU</a:t>
                      </a:r>
                      <a:endParaRPr lang="ko-KR" altLang="en-US" sz="1200" dirty="0"/>
                    </a:p>
                  </a:txBody>
                  <a:tcPr marL="89642" marR="89642" marT="44821" marB="44821"/>
                </a:tc>
                <a:tc>
                  <a:txBody>
                    <a:bodyPr/>
                    <a:lstStyle/>
                    <a:p>
                      <a:pPr latinLnBrk="1"/>
                      <a:r>
                        <a:rPr lang="en-US" altLang="ko-KR" sz="1200" dirty="0" smtClean="0"/>
                        <a:t>S2S VPN Throughput</a:t>
                      </a:r>
                      <a:endParaRPr lang="ko-KR" altLang="en-US" sz="1200"/>
                    </a:p>
                  </a:txBody>
                  <a:tcPr marL="89642" marR="89642" marT="44821" marB="44821"/>
                </a:tc>
                <a:tc>
                  <a:txBody>
                    <a:bodyPr/>
                    <a:lstStyle/>
                    <a:p>
                      <a:pPr latinLnBrk="1"/>
                      <a:r>
                        <a:rPr lang="ko-KR" altLang="en-US" sz="1200" dirty="0" smtClean="0"/>
                        <a:t>최대 </a:t>
                      </a:r>
                      <a:r>
                        <a:rPr lang="en-US" altLang="ko-KR" sz="1200" smtClean="0"/>
                        <a:t>S2S </a:t>
                      </a:r>
                      <a:r>
                        <a:rPr lang="ko-KR" altLang="en-US" sz="1200" smtClean="0"/>
                        <a:t>터널 개수</a:t>
                      </a:r>
                      <a:endParaRPr lang="ko-KR" altLang="en-US" sz="1200"/>
                    </a:p>
                  </a:txBody>
                  <a:tcPr marL="89642" marR="89642" marT="44821" marB="44821"/>
                </a:tc>
              </a:tr>
              <a:tr h="268927">
                <a:tc>
                  <a:txBody>
                    <a:bodyPr/>
                    <a:lstStyle/>
                    <a:p>
                      <a:pPr latinLnBrk="1"/>
                      <a:r>
                        <a:rPr lang="ko-KR" altLang="en-US" sz="1200" dirty="0" smtClean="0"/>
                        <a:t>기본</a:t>
                      </a:r>
                      <a:endParaRPr lang="ko-KR" altLang="en-US" sz="1200" dirty="0"/>
                    </a:p>
                  </a:txBody>
                  <a:tcPr marL="89642" marR="89642" marT="44821" marB="44821"/>
                </a:tc>
                <a:tc>
                  <a:txBody>
                    <a:bodyPr/>
                    <a:lstStyle/>
                    <a:p>
                      <a:pPr latinLnBrk="1"/>
                      <a:r>
                        <a:rPr lang="en-US" altLang="ko-KR" sz="1200" dirty="0" smtClean="0"/>
                        <a:t>~100Mbps</a:t>
                      </a:r>
                      <a:endParaRPr lang="ko-KR" altLang="en-US" sz="1200"/>
                    </a:p>
                  </a:txBody>
                  <a:tcPr marL="89642" marR="89642" marT="44821" marB="44821"/>
                </a:tc>
                <a:tc>
                  <a:txBody>
                    <a:bodyPr/>
                    <a:lstStyle/>
                    <a:p>
                      <a:pPr latinLnBrk="1"/>
                      <a:r>
                        <a:rPr lang="en-US" altLang="ko-KR" sz="1200" dirty="0" smtClean="0"/>
                        <a:t>10</a:t>
                      </a:r>
                      <a:endParaRPr lang="ko-KR" altLang="en-US" sz="1200"/>
                    </a:p>
                  </a:txBody>
                  <a:tcPr marL="89642" marR="89642" marT="44821" marB="44821"/>
                </a:tc>
              </a:tr>
              <a:tr h="268927">
                <a:tc>
                  <a:txBody>
                    <a:bodyPr/>
                    <a:lstStyle/>
                    <a:p>
                      <a:pPr latinLnBrk="1"/>
                      <a:r>
                        <a:rPr lang="ko-KR" altLang="en-US" sz="1200" dirty="0" smtClean="0"/>
                        <a:t>고성능</a:t>
                      </a:r>
                      <a:endParaRPr lang="ko-KR" altLang="en-US" sz="1200" dirty="0"/>
                    </a:p>
                  </a:txBody>
                  <a:tcPr marL="89642" marR="89642" marT="44821" marB="44821"/>
                </a:tc>
                <a:tc>
                  <a:txBody>
                    <a:bodyPr/>
                    <a:lstStyle/>
                    <a:p>
                      <a:pPr latinLnBrk="1"/>
                      <a:r>
                        <a:rPr lang="en-US" altLang="ko-KR" sz="1200" dirty="0" smtClean="0"/>
                        <a:t>~200Mbps</a:t>
                      </a:r>
                      <a:endParaRPr lang="ko-KR" altLang="en-US" sz="1200"/>
                    </a:p>
                  </a:txBody>
                  <a:tcPr marL="89642" marR="89642" marT="44821" marB="44821"/>
                </a:tc>
                <a:tc>
                  <a:txBody>
                    <a:bodyPr/>
                    <a:lstStyle/>
                    <a:p>
                      <a:pPr latinLnBrk="1"/>
                      <a:r>
                        <a:rPr lang="en-US" altLang="ko-KR" sz="1200" dirty="0" smtClean="0"/>
                        <a:t>30</a:t>
                      </a:r>
                      <a:endParaRPr lang="ko-KR" altLang="en-US" sz="1200" dirty="0"/>
                    </a:p>
                  </a:txBody>
                  <a:tcPr marL="89642" marR="89642" marT="44821" marB="44821"/>
                </a:tc>
              </a:tr>
            </a:tbl>
          </a:graphicData>
        </a:graphic>
      </p:graphicFrame>
      <p:sp>
        <p:nvSpPr>
          <p:cNvPr id="14" name="Rectangle 13"/>
          <p:cNvSpPr/>
          <p:nvPr/>
        </p:nvSpPr>
        <p:spPr>
          <a:xfrm>
            <a:off x="568047" y="5817396"/>
            <a:ext cx="5453251" cy="693970"/>
          </a:xfrm>
          <a:prstGeom prst="rect">
            <a:avLst/>
          </a:prstGeom>
        </p:spPr>
        <p:txBody>
          <a:bodyPr wrap="square">
            <a:spAutoFit/>
          </a:bodyPr>
          <a:lstStyle/>
          <a:p>
            <a:pPr defTabSz="914367" latinLnBrk="0"/>
            <a:r>
              <a:rPr lang="en-US" altLang="ko-KR" sz="1176" dirty="0">
                <a:solidFill>
                  <a:srgbClr val="000000"/>
                </a:solidFill>
                <a:ea typeface="Segoe UI" panose="020B0502040204020203" pitchFamily="34" charset="0"/>
              </a:rPr>
              <a:t>PS D:\&gt; </a:t>
            </a:r>
            <a:r>
              <a:rPr lang="en-US" altLang="ko-KR" sz="1176" dirty="0">
                <a:solidFill>
                  <a:srgbClr val="2B91AF"/>
                </a:solidFill>
                <a:ea typeface="Segoe UI" panose="020B0502040204020203" pitchFamily="34" charset="0"/>
              </a:rPr>
              <a:t>Resize</a:t>
            </a:r>
            <a:r>
              <a:rPr lang="en-US" altLang="ko-KR" sz="1176" dirty="0">
                <a:solidFill>
                  <a:srgbClr val="000000"/>
                </a:solidFill>
                <a:ea typeface="Segoe UI" panose="020B0502040204020203" pitchFamily="34" charset="0"/>
              </a:rPr>
              <a:t>-</a:t>
            </a:r>
            <a:r>
              <a:rPr lang="en-US" altLang="ko-KR" sz="1176" dirty="0" err="1">
                <a:solidFill>
                  <a:srgbClr val="2B91AF"/>
                </a:solidFill>
                <a:ea typeface="Segoe UI" panose="020B0502040204020203" pitchFamily="34" charset="0"/>
              </a:rPr>
              <a:t>AzureVNetGateway</a:t>
            </a:r>
            <a:r>
              <a:rPr lang="en-US" altLang="ko-KR" sz="1176" dirty="0">
                <a:solidFill>
                  <a:srgbClr val="000000"/>
                </a:solidFill>
                <a:ea typeface="Segoe UI" panose="020B0502040204020203" pitchFamily="34" charset="0"/>
              </a:rPr>
              <a:t> –</a:t>
            </a:r>
            <a:r>
              <a:rPr lang="en-US" altLang="ko-KR" sz="1176" dirty="0" err="1">
                <a:solidFill>
                  <a:srgbClr val="2B91AF"/>
                </a:solidFill>
                <a:ea typeface="Segoe UI" panose="020B0502040204020203" pitchFamily="34" charset="0"/>
              </a:rPr>
              <a:t>VNetName</a:t>
            </a:r>
            <a:r>
              <a:rPr lang="en-US" altLang="ko-KR" sz="1176" dirty="0">
                <a:solidFill>
                  <a:srgbClr val="000000"/>
                </a:solidFill>
                <a:ea typeface="Segoe UI" panose="020B0502040204020203" pitchFamily="34" charset="0"/>
              </a:rPr>
              <a:t> </a:t>
            </a:r>
            <a:r>
              <a:rPr lang="en-US" altLang="ko-KR" sz="1176" dirty="0" err="1">
                <a:solidFill>
                  <a:srgbClr val="800000"/>
                </a:solidFill>
                <a:ea typeface="Segoe UI" panose="020B0502040204020203" pitchFamily="34" charset="0"/>
              </a:rPr>
              <a:t>MyAzureVNet</a:t>
            </a:r>
            <a:r>
              <a:rPr lang="en-US" altLang="ko-KR" sz="1176" dirty="0">
                <a:solidFill>
                  <a:srgbClr val="000000"/>
                </a:solidFill>
                <a:ea typeface="Segoe UI" panose="020B0502040204020203" pitchFamily="34" charset="0"/>
              </a:rPr>
              <a:t> </a:t>
            </a:r>
            <a:br>
              <a:rPr lang="en-US" altLang="ko-KR" sz="1176" dirty="0">
                <a:solidFill>
                  <a:srgbClr val="000000"/>
                </a:solidFill>
                <a:ea typeface="Segoe UI" panose="020B0502040204020203" pitchFamily="34" charset="0"/>
              </a:rPr>
            </a:br>
            <a:r>
              <a:rPr lang="en-US" altLang="ko-KR" sz="1176" dirty="0">
                <a:solidFill>
                  <a:srgbClr val="000000"/>
                </a:solidFill>
                <a:ea typeface="Segoe UI" panose="020B0502040204020203" pitchFamily="34" charset="0"/>
              </a:rPr>
              <a:t>–</a:t>
            </a:r>
            <a:r>
              <a:rPr lang="en-US" altLang="ko-KR" sz="1176" dirty="0" err="1">
                <a:solidFill>
                  <a:srgbClr val="2B91AF"/>
                </a:solidFill>
                <a:ea typeface="Segoe UI" panose="020B0502040204020203" pitchFamily="34" charset="0"/>
              </a:rPr>
              <a:t>GatewaySKU</a:t>
            </a:r>
            <a:r>
              <a:rPr lang="en-US" altLang="ko-KR" sz="1176" dirty="0">
                <a:solidFill>
                  <a:srgbClr val="000000"/>
                </a:solidFill>
                <a:ea typeface="Segoe UI" panose="020B0502040204020203" pitchFamily="34" charset="0"/>
              </a:rPr>
              <a:t> </a:t>
            </a:r>
            <a:r>
              <a:rPr lang="en-US" altLang="ko-KR" sz="1176" dirty="0" err="1">
                <a:solidFill>
                  <a:srgbClr val="800000"/>
                </a:solidFill>
                <a:ea typeface="Segoe UI" panose="020B0502040204020203" pitchFamily="34" charset="0"/>
              </a:rPr>
              <a:t>HighPerformance</a:t>
            </a:r>
            <a:endParaRPr lang="en-US" altLang="ko-KR" sz="1176" dirty="0">
              <a:solidFill>
                <a:srgbClr val="800000"/>
              </a:solidFill>
              <a:ea typeface="Segoe UI" panose="020B0502040204020203" pitchFamily="34" charset="0"/>
            </a:endParaRPr>
          </a:p>
          <a:p>
            <a:pPr defTabSz="914367" latinLnBrk="0"/>
            <a:r>
              <a:rPr lang="ko-KR" altLang="ko-KR" sz="1568" dirty="0">
                <a:solidFill>
                  <a:srgbClr val="000000"/>
                </a:solidFill>
                <a:ea typeface="Calibri" panose="020F0502020204030204" pitchFamily="34" charset="0"/>
              </a:rPr>
              <a:t> </a:t>
            </a:r>
            <a:endParaRPr lang="en-US" altLang="ko-KR" sz="1078" dirty="0">
              <a:solidFill>
                <a:srgbClr val="595959"/>
              </a:solidFill>
              <a:ea typeface="Calibri" panose="020F0502020204030204" pitchFamily="34" charset="0"/>
            </a:endParaRPr>
          </a:p>
        </p:txBody>
      </p:sp>
      <p:sp>
        <p:nvSpPr>
          <p:cNvPr id="15" name="Rectangle 14"/>
          <p:cNvSpPr/>
          <p:nvPr/>
        </p:nvSpPr>
        <p:spPr>
          <a:xfrm>
            <a:off x="568047" y="6301949"/>
            <a:ext cx="6094444" cy="512935"/>
          </a:xfrm>
          <a:prstGeom prst="rect">
            <a:avLst/>
          </a:prstGeom>
        </p:spPr>
        <p:txBody>
          <a:bodyPr>
            <a:spAutoFit/>
          </a:bodyPr>
          <a:lstStyle/>
          <a:p>
            <a:pPr defTabSz="914367" latinLnBrk="0"/>
            <a:r>
              <a:rPr lang="en-US" altLang="ko-KR" sz="1176" dirty="0">
                <a:solidFill>
                  <a:srgbClr val="000000"/>
                </a:solidFill>
                <a:ea typeface="Segoe UI" panose="020B0502040204020203" pitchFamily="34" charset="0"/>
              </a:rPr>
              <a:t>PS D:\&gt; </a:t>
            </a:r>
            <a:r>
              <a:rPr lang="en-US" altLang="ko-KR" sz="1176" dirty="0">
                <a:solidFill>
                  <a:srgbClr val="2B91AF"/>
                </a:solidFill>
                <a:ea typeface="Segoe UI" panose="020B0502040204020203" pitchFamily="34" charset="0"/>
              </a:rPr>
              <a:t>Resize</a:t>
            </a:r>
            <a:r>
              <a:rPr lang="en-US" altLang="ko-KR" sz="1176" dirty="0">
                <a:solidFill>
                  <a:srgbClr val="000000"/>
                </a:solidFill>
                <a:ea typeface="Segoe UI" panose="020B0502040204020203" pitchFamily="34" charset="0"/>
              </a:rPr>
              <a:t>-</a:t>
            </a:r>
            <a:r>
              <a:rPr lang="en-US" altLang="ko-KR" sz="1176" dirty="0" err="1">
                <a:solidFill>
                  <a:srgbClr val="2B91AF"/>
                </a:solidFill>
                <a:ea typeface="Segoe UI" panose="020B0502040204020203" pitchFamily="34" charset="0"/>
              </a:rPr>
              <a:t>AzureVNetGateway</a:t>
            </a:r>
            <a:r>
              <a:rPr lang="en-US" altLang="ko-KR" sz="1176" dirty="0">
                <a:solidFill>
                  <a:srgbClr val="000000"/>
                </a:solidFill>
                <a:ea typeface="Segoe UI" panose="020B0502040204020203" pitchFamily="34" charset="0"/>
              </a:rPr>
              <a:t> –</a:t>
            </a:r>
            <a:r>
              <a:rPr lang="en-US" altLang="ko-KR" sz="1176" dirty="0" err="1">
                <a:solidFill>
                  <a:srgbClr val="2B91AF"/>
                </a:solidFill>
                <a:ea typeface="Segoe UI" panose="020B0502040204020203" pitchFamily="34" charset="0"/>
              </a:rPr>
              <a:t>VNetName</a:t>
            </a:r>
            <a:r>
              <a:rPr lang="en-US" altLang="ko-KR" sz="1176" dirty="0">
                <a:solidFill>
                  <a:srgbClr val="000000"/>
                </a:solidFill>
                <a:ea typeface="Segoe UI" panose="020B0502040204020203" pitchFamily="34" charset="0"/>
              </a:rPr>
              <a:t> </a:t>
            </a:r>
            <a:r>
              <a:rPr lang="en-US" altLang="ko-KR" sz="1176" dirty="0" err="1">
                <a:solidFill>
                  <a:srgbClr val="800000"/>
                </a:solidFill>
                <a:ea typeface="Segoe UI" panose="020B0502040204020203" pitchFamily="34" charset="0"/>
              </a:rPr>
              <a:t>MyAzureVNet</a:t>
            </a:r>
            <a:r>
              <a:rPr lang="en-US" altLang="ko-KR" sz="1176" dirty="0">
                <a:solidFill>
                  <a:srgbClr val="000000"/>
                </a:solidFill>
                <a:ea typeface="Segoe UI" panose="020B0502040204020203" pitchFamily="34" charset="0"/>
              </a:rPr>
              <a:t> –</a:t>
            </a:r>
            <a:r>
              <a:rPr lang="en-US" altLang="ko-KR" sz="1176" dirty="0" err="1">
                <a:solidFill>
                  <a:srgbClr val="2B91AF"/>
                </a:solidFill>
                <a:ea typeface="Segoe UI" panose="020B0502040204020203" pitchFamily="34" charset="0"/>
              </a:rPr>
              <a:t>GatewaySKU</a:t>
            </a:r>
            <a:r>
              <a:rPr lang="en-US" altLang="ko-KR" sz="1176" dirty="0">
                <a:solidFill>
                  <a:srgbClr val="000000"/>
                </a:solidFill>
                <a:ea typeface="Segoe UI" panose="020B0502040204020203" pitchFamily="34" charset="0"/>
              </a:rPr>
              <a:t> </a:t>
            </a:r>
            <a:r>
              <a:rPr lang="en-US" altLang="ko-KR" sz="1176" dirty="0">
                <a:solidFill>
                  <a:srgbClr val="800000"/>
                </a:solidFill>
                <a:ea typeface="Segoe UI" panose="020B0502040204020203" pitchFamily="34" charset="0"/>
              </a:rPr>
              <a:t>Default</a:t>
            </a:r>
          </a:p>
          <a:p>
            <a:pPr defTabSz="914367" latinLnBrk="0"/>
            <a:r>
              <a:rPr lang="ko-KR" altLang="ko-KR" sz="1568" dirty="0">
                <a:solidFill>
                  <a:srgbClr val="000000"/>
                </a:solidFill>
                <a:ea typeface="Calibri" panose="020F0502020204030204" pitchFamily="34" charset="0"/>
              </a:rPr>
              <a:t> </a:t>
            </a:r>
            <a:endParaRPr lang="en-US" altLang="ko-KR" sz="1078" dirty="0">
              <a:solidFill>
                <a:srgbClr val="595959"/>
              </a:solidFill>
              <a:ea typeface="Calibri" panose="020F0502020204030204" pitchFamily="34" charset="0"/>
            </a:endParaRPr>
          </a:p>
        </p:txBody>
      </p:sp>
    </p:spTree>
    <p:extLst>
      <p:ext uri="{BB962C8B-B14F-4D97-AF65-F5344CB8AC3E}">
        <p14:creationId xmlns:p14="http://schemas.microsoft.com/office/powerpoint/2010/main" val="1232707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IPSEC - P2S</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3" name="Content Placeholder 2"/>
          <p:cNvSpPr>
            <a:spLocks noGrp="1"/>
          </p:cNvSpPr>
          <p:nvPr>
            <p:ph idx="1"/>
          </p:nvPr>
        </p:nvSpPr>
        <p:spPr>
          <a:xfrm>
            <a:off x="312740" y="1213165"/>
            <a:ext cx="5932665" cy="5196738"/>
          </a:xfrm>
        </p:spPr>
        <p:txBody>
          <a:bodyPr>
            <a:normAutofit lnSpcReduction="10000"/>
          </a:bodyPr>
          <a:lstStyle/>
          <a:p>
            <a:pPr>
              <a:lnSpc>
                <a:spcPct val="100000"/>
              </a:lnSpc>
            </a:pPr>
            <a:r>
              <a:rPr lang="en-US" altLang="ko-KR" dirty="0" smtClean="0"/>
              <a:t>Azure</a:t>
            </a:r>
            <a:r>
              <a:rPr lang="ko-KR" altLang="en-US"/>
              <a:t>에</a:t>
            </a:r>
            <a:r>
              <a:rPr lang="en-US" altLang="ko-KR" dirty="0"/>
              <a:t> </a:t>
            </a:r>
            <a:r>
              <a:rPr lang="ko-KR" altLang="en-US" smtClean="0"/>
              <a:t>구성된 </a:t>
            </a:r>
            <a:r>
              <a:rPr lang="en-US" altLang="ko-KR" dirty="0" smtClean="0"/>
              <a:t>Virtual Network</a:t>
            </a:r>
            <a:r>
              <a:rPr lang="ko-KR" altLang="en-US" smtClean="0"/>
              <a:t>에 </a:t>
            </a:r>
            <a:r>
              <a:rPr lang="ko-KR" altLang="en-US"/>
              <a:t>클라이언트로 접속하여 서비스 활용</a:t>
            </a:r>
            <a:endParaRPr lang="en-US" altLang="ko-KR" dirty="0"/>
          </a:p>
          <a:p>
            <a:pPr lvl="1"/>
            <a:r>
              <a:rPr lang="en-US" altLang="ko-KR" dirty="0" smtClean="0"/>
              <a:t>Virtual network</a:t>
            </a:r>
            <a:r>
              <a:rPr lang="ko-KR" altLang="en-US" smtClean="0"/>
              <a:t>당 최대 </a:t>
            </a:r>
            <a:r>
              <a:rPr lang="en-US" altLang="ko-KR" dirty="0" smtClean="0"/>
              <a:t>128</a:t>
            </a:r>
            <a:r>
              <a:rPr lang="ko-KR" altLang="en-US" smtClean="0"/>
              <a:t>개의 클라이언트 지원</a:t>
            </a:r>
            <a:endParaRPr lang="en-US" altLang="ko-KR" dirty="0" smtClean="0"/>
          </a:p>
          <a:p>
            <a:pPr lvl="1"/>
            <a:r>
              <a:rPr lang="en-US" altLang="ko-KR" dirty="0" smtClean="0"/>
              <a:t>HTTPS </a:t>
            </a:r>
            <a:r>
              <a:rPr lang="ko-KR" altLang="en-US" smtClean="0"/>
              <a:t>기반의 </a:t>
            </a:r>
            <a:r>
              <a:rPr lang="en-US" altLang="ko-KR" dirty="0" smtClean="0"/>
              <a:t>SSTP </a:t>
            </a:r>
            <a:r>
              <a:rPr lang="ko-KR" altLang="en-US" smtClean="0"/>
              <a:t>사용하여 </a:t>
            </a:r>
            <a:r>
              <a:rPr lang="en-US" altLang="ko-KR" dirty="0" smtClean="0"/>
              <a:t>Firewall</a:t>
            </a:r>
            <a:r>
              <a:rPr lang="ko-KR" altLang="en-US" smtClean="0"/>
              <a:t>이나 </a:t>
            </a:r>
            <a:r>
              <a:rPr lang="en-US" altLang="ko-KR" dirty="0" smtClean="0"/>
              <a:t>Proxy</a:t>
            </a:r>
            <a:r>
              <a:rPr lang="ko-KR" altLang="en-US" smtClean="0"/>
              <a:t>를 통과하기 용이함</a:t>
            </a:r>
            <a:endParaRPr lang="en-US" altLang="ko-KR" dirty="0" smtClean="0"/>
          </a:p>
          <a:p>
            <a:pPr lvl="1"/>
            <a:r>
              <a:rPr lang="en-US" altLang="ko-KR" dirty="0" smtClean="0"/>
              <a:t>Self-signed </a:t>
            </a:r>
            <a:r>
              <a:rPr lang="ko-KR" altLang="en-US" smtClean="0"/>
              <a:t>인증서 기반 인증 사용</a:t>
            </a:r>
            <a:endParaRPr lang="en-US" altLang="ko-KR" dirty="0" smtClean="0"/>
          </a:p>
          <a:p>
            <a:pPr lvl="1"/>
            <a:r>
              <a:rPr lang="en-US" altLang="ko-KR" dirty="0" smtClean="0"/>
              <a:t>S2S</a:t>
            </a:r>
            <a:r>
              <a:rPr lang="ko-KR" altLang="en-US" smtClean="0"/>
              <a:t>와 </a:t>
            </a:r>
            <a:r>
              <a:rPr lang="en-US" altLang="ko-KR" dirty="0" smtClean="0"/>
              <a:t>P2S </a:t>
            </a:r>
            <a:r>
              <a:rPr lang="ko-KR" altLang="en-US" smtClean="0"/>
              <a:t>동시 사용 가능</a:t>
            </a:r>
            <a:r>
              <a:rPr lang="en-US" altLang="ko-KR" dirty="0" smtClean="0"/>
              <a:t>, </a:t>
            </a:r>
            <a:r>
              <a:rPr lang="ko-KR" altLang="en-US" smtClean="0"/>
              <a:t>다수 </a:t>
            </a:r>
            <a:r>
              <a:rPr lang="en-US" altLang="ko-KR" dirty="0" smtClean="0"/>
              <a:t>Virtual Network</a:t>
            </a:r>
            <a:r>
              <a:rPr lang="ko-KR" altLang="en-US" smtClean="0"/>
              <a:t>에 동시 </a:t>
            </a:r>
            <a:r>
              <a:rPr lang="en-US" altLang="ko-KR" dirty="0" smtClean="0"/>
              <a:t>P2S </a:t>
            </a:r>
            <a:r>
              <a:rPr lang="ko-KR" altLang="en-US" smtClean="0"/>
              <a:t>가능</a:t>
            </a:r>
            <a:endParaRPr lang="en-US" altLang="ko-KR" dirty="0" smtClean="0"/>
          </a:p>
          <a:p>
            <a:pPr>
              <a:lnSpc>
                <a:spcPct val="100000"/>
              </a:lnSpc>
            </a:pPr>
            <a:r>
              <a:rPr lang="ko-KR" altLang="en-US" dirty="0"/>
              <a:t>지원 </a:t>
            </a:r>
            <a:r>
              <a:rPr lang="en-US" altLang="ko-KR" dirty="0"/>
              <a:t>Client </a:t>
            </a:r>
            <a:r>
              <a:rPr lang="ko-KR" altLang="en-US"/>
              <a:t>운영 체제 </a:t>
            </a:r>
            <a:endParaRPr lang="en-US" altLang="ko-KR" dirty="0"/>
          </a:p>
          <a:p>
            <a:pPr lvl="1"/>
            <a:r>
              <a:rPr lang="en-US" altLang="ko-KR" dirty="0"/>
              <a:t>Windows 7 (32-bit and 64-bit</a:t>
            </a:r>
            <a:r>
              <a:rPr lang="en-US" altLang="ko-KR" dirty="0" smtClean="0"/>
              <a:t>)</a:t>
            </a:r>
            <a:endParaRPr lang="en-US" altLang="ko-KR" dirty="0"/>
          </a:p>
          <a:p>
            <a:pPr lvl="1"/>
            <a:r>
              <a:rPr lang="en-US" altLang="ko-KR" dirty="0"/>
              <a:t>Windows Server 2008 R2 (64-bit only</a:t>
            </a:r>
            <a:r>
              <a:rPr lang="en-US" altLang="ko-KR" dirty="0" smtClean="0"/>
              <a:t>)</a:t>
            </a:r>
            <a:endParaRPr lang="en-US" altLang="ko-KR" dirty="0"/>
          </a:p>
          <a:p>
            <a:pPr lvl="1"/>
            <a:r>
              <a:rPr lang="en-US" altLang="ko-KR" dirty="0"/>
              <a:t>Windows 8 (32-bit and 64-bit</a:t>
            </a:r>
            <a:r>
              <a:rPr lang="en-US" altLang="ko-KR" dirty="0" smtClean="0"/>
              <a:t>)</a:t>
            </a:r>
            <a:endParaRPr lang="en-US" altLang="ko-KR" dirty="0"/>
          </a:p>
          <a:p>
            <a:pPr lvl="1"/>
            <a:r>
              <a:rPr lang="en-US" altLang="ko-KR" dirty="0"/>
              <a:t>Windows 8.1 (32-bit and 64-bit</a:t>
            </a:r>
            <a:r>
              <a:rPr lang="en-US" altLang="ko-KR" dirty="0" smtClean="0"/>
              <a:t>)</a:t>
            </a:r>
            <a:endParaRPr lang="en-US" altLang="ko-KR" dirty="0"/>
          </a:p>
          <a:p>
            <a:pPr lvl="1"/>
            <a:r>
              <a:rPr lang="en-US" altLang="ko-KR" dirty="0"/>
              <a:t>Windows Server 2012 (64-bit only</a:t>
            </a:r>
            <a:r>
              <a:rPr lang="en-US" altLang="ko-KR" dirty="0" smtClean="0"/>
              <a:t>)</a:t>
            </a:r>
            <a:endParaRPr lang="en-US" altLang="ko-KR" dirty="0"/>
          </a:p>
          <a:p>
            <a:pPr lvl="1"/>
            <a:r>
              <a:rPr lang="en-US" altLang="ko-KR" dirty="0"/>
              <a:t>Windows Server 2012 R2 (64-bit only</a:t>
            </a:r>
            <a:r>
              <a:rPr lang="en-US" altLang="ko-KR" dirty="0" smtClean="0"/>
              <a:t>)</a:t>
            </a:r>
          </a:p>
          <a:p>
            <a:pPr>
              <a:lnSpc>
                <a:spcPct val="100000"/>
              </a:lnSpc>
            </a:pPr>
            <a:r>
              <a:rPr lang="ko-KR" altLang="en-US" dirty="0" smtClean="0"/>
              <a:t>구성 방법</a:t>
            </a:r>
            <a:endParaRPr lang="en-US" altLang="ko-KR" dirty="0" smtClean="0"/>
          </a:p>
          <a:p>
            <a:pPr lvl="1"/>
            <a:r>
              <a:rPr lang="en-US" altLang="ko-KR" dirty="0" smtClean="0"/>
              <a:t>Azure Portal</a:t>
            </a:r>
            <a:r>
              <a:rPr lang="ko-KR" altLang="en-US" smtClean="0"/>
              <a:t>에서 </a:t>
            </a:r>
            <a:r>
              <a:rPr lang="en-US" altLang="ko-KR" dirty="0" smtClean="0"/>
              <a:t>Virtual Network </a:t>
            </a:r>
            <a:r>
              <a:rPr lang="ko-KR" altLang="en-US" smtClean="0"/>
              <a:t>및 동적 라우팅 게이트웨이 생성</a:t>
            </a:r>
            <a:endParaRPr lang="en-US" altLang="ko-KR" dirty="0" smtClean="0"/>
          </a:p>
          <a:p>
            <a:pPr lvl="1"/>
            <a:r>
              <a:rPr lang="en-US" altLang="ko-KR" dirty="0" smtClean="0"/>
              <a:t>Self-signed root </a:t>
            </a:r>
            <a:r>
              <a:rPr lang="ko-KR" altLang="en-US" smtClean="0"/>
              <a:t>인증서를 생성하여 </a:t>
            </a:r>
            <a:r>
              <a:rPr lang="en-US" altLang="ko-KR" dirty="0" smtClean="0"/>
              <a:t>Azure Portal</a:t>
            </a:r>
            <a:r>
              <a:rPr lang="ko-KR" altLang="en-US" smtClean="0"/>
              <a:t>에 업로드</a:t>
            </a:r>
            <a:endParaRPr lang="en-US" altLang="ko-KR" dirty="0" smtClean="0"/>
          </a:p>
          <a:p>
            <a:pPr lvl="1"/>
            <a:r>
              <a:rPr lang="ko-KR" altLang="en-US" dirty="0" smtClean="0"/>
              <a:t>필요한 사용자에게 클라이언트 인증서 생성 및 배포</a:t>
            </a:r>
            <a:endParaRPr lang="en-US" altLang="ko-KR" dirty="0" smtClean="0"/>
          </a:p>
          <a:p>
            <a:pPr lvl="1"/>
            <a:r>
              <a:rPr lang="en-US" altLang="ko-KR" dirty="0" smtClean="0"/>
              <a:t>VPN </a:t>
            </a:r>
            <a:r>
              <a:rPr lang="ko-KR" altLang="en-US" smtClean="0"/>
              <a:t>클라이언트 설치 및 연결</a:t>
            </a:r>
            <a:endParaRPr lang="en-US" altLang="ko-KR" dirty="0" smtClean="0"/>
          </a:p>
          <a:p>
            <a:pPr marL="182528" lvl="1" indent="0">
              <a:buNone/>
            </a:pPr>
            <a:r>
              <a:rPr lang="en-US" altLang="ko-KR" dirty="0" smtClean="0">
                <a:hlinkClick r:id="rId3"/>
              </a:rPr>
              <a:t>&lt;http</a:t>
            </a:r>
            <a:r>
              <a:rPr lang="en-US" altLang="ko-KR" dirty="0">
                <a:hlinkClick r:id="rId3"/>
              </a:rPr>
              <a:t>://</a:t>
            </a:r>
            <a:r>
              <a:rPr lang="en-US" altLang="ko-KR" dirty="0" smtClean="0">
                <a:hlinkClick r:id="rId3"/>
              </a:rPr>
              <a:t>msdn.microsoft.com/en-us/library/dn133792.aspx</a:t>
            </a:r>
            <a:r>
              <a:rPr lang="en-US" altLang="ko-KR" dirty="0" smtClean="0"/>
              <a:t>&gt; </a:t>
            </a:r>
            <a:endParaRPr lang="ko-KR" altLang="en-US" dirty="0"/>
          </a:p>
        </p:txBody>
      </p:sp>
      <p:pic>
        <p:nvPicPr>
          <p:cNvPr id="4" name="Picture 3"/>
          <p:cNvPicPr>
            <a:picLocks noChangeAspect="1"/>
          </p:cNvPicPr>
          <p:nvPr/>
        </p:nvPicPr>
        <p:blipFill>
          <a:blip r:embed="rId4"/>
          <a:stretch>
            <a:fillRect/>
          </a:stretch>
        </p:blipFill>
        <p:spPr>
          <a:xfrm>
            <a:off x="6639242" y="3498840"/>
            <a:ext cx="5240023" cy="3252060"/>
          </a:xfrm>
          <a:prstGeom prst="rect">
            <a:avLst/>
          </a:prstGeom>
          <a:ln>
            <a:noFill/>
          </a:ln>
          <a:effectLst>
            <a:outerShdw blurRad="190500" dist="228600" dir="2700000" algn="ctr">
              <a:srgbClr val="000000">
                <a:alpha val="30000"/>
              </a:srgbClr>
            </a:outerShdw>
          </a:effectLst>
        </p:spPr>
      </p:pic>
      <p:pic>
        <p:nvPicPr>
          <p:cNvPr id="6" name="Picture 5"/>
          <p:cNvPicPr>
            <a:picLocks noChangeAspect="1"/>
          </p:cNvPicPr>
          <p:nvPr/>
        </p:nvPicPr>
        <p:blipFill>
          <a:blip r:embed="rId5"/>
          <a:stretch>
            <a:fillRect/>
          </a:stretch>
        </p:blipFill>
        <p:spPr>
          <a:xfrm>
            <a:off x="6636507" y="365561"/>
            <a:ext cx="5242758" cy="29695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054198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Network Virtual Appliances</a:t>
            </a:r>
            <a:endParaRPr lang="en-US" dirty="0"/>
          </a:p>
        </p:txBody>
      </p:sp>
    </p:spTree>
    <p:extLst>
      <p:ext uri="{BB962C8B-B14F-4D97-AF65-F5344CB8AC3E}">
        <p14:creationId xmlns:p14="http://schemas.microsoft.com/office/powerpoint/2010/main" val="348056177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87966"/>
          </a:xfrm>
        </p:spPr>
        <p:txBody>
          <a:bodyPr/>
          <a:lstStyle/>
          <a:p>
            <a:r>
              <a:rPr lang="en-US" dirty="0" smtClean="0"/>
              <a:t>Similar network capabilities, policy enforcement and middle boxes as their on-premises networks</a:t>
            </a:r>
          </a:p>
          <a:p>
            <a:r>
              <a:rPr lang="en-US" dirty="0" smtClean="0"/>
              <a:t>Application level security: </a:t>
            </a:r>
            <a:r>
              <a:rPr lang="en-US" dirty="0"/>
              <a:t>inbound web traffic and blocks SQL injections, Cross-Site Scripting, malware uploads &amp; application </a:t>
            </a:r>
            <a:r>
              <a:rPr lang="en-US" dirty="0" smtClean="0"/>
              <a:t>DDoS…</a:t>
            </a:r>
          </a:p>
          <a:p>
            <a:r>
              <a:rPr lang="en-US" dirty="0" smtClean="0"/>
              <a:t>Caching, compression</a:t>
            </a:r>
          </a:p>
          <a:p>
            <a:r>
              <a:rPr lang="en-US" dirty="0" smtClean="0"/>
              <a:t>Security / inspection checkpoints (e.g. Intrusion Prevention)</a:t>
            </a:r>
            <a:endParaRPr lang="en-US" dirty="0"/>
          </a:p>
        </p:txBody>
      </p:sp>
      <p:sp>
        <p:nvSpPr>
          <p:cNvPr id="3" name="Title 2"/>
          <p:cNvSpPr>
            <a:spLocks noGrp="1"/>
          </p:cNvSpPr>
          <p:nvPr>
            <p:ph type="title"/>
          </p:nvPr>
        </p:nvSpPr>
        <p:spPr/>
        <p:txBody>
          <a:bodyPr/>
          <a:lstStyle/>
          <a:p>
            <a:r>
              <a:rPr lang="en-US" dirty="0" smtClean="0"/>
              <a:t>Customer requirements</a:t>
            </a:r>
            <a:endParaRPr lang="en-US" dirty="0"/>
          </a:p>
        </p:txBody>
      </p:sp>
    </p:spTree>
    <p:extLst>
      <p:ext uri="{BB962C8B-B14F-4D97-AF65-F5344CB8AC3E}">
        <p14:creationId xmlns:p14="http://schemas.microsoft.com/office/powerpoint/2010/main" val="398063785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DMZ Scenario </a:t>
            </a:r>
            <a:r>
              <a:rPr lang="en-US" smtClean="0"/>
              <a:t>with </a:t>
            </a:r>
            <a:r>
              <a:rPr lang="en-US"/>
              <a:t>an </a:t>
            </a:r>
            <a:r>
              <a:rPr lang="en-US" smtClean="0"/>
              <a:t>Appliance</a:t>
            </a:r>
            <a:endParaRPr lang="en-US" dirty="0"/>
          </a:p>
        </p:txBody>
      </p:sp>
      <p:grpSp>
        <p:nvGrpSpPr>
          <p:cNvPr id="24" name="Group 23"/>
          <p:cNvGrpSpPr/>
          <p:nvPr/>
        </p:nvGrpSpPr>
        <p:grpSpPr>
          <a:xfrm>
            <a:off x="5436645" y="2913090"/>
            <a:ext cx="2013368" cy="1400805"/>
            <a:chOff x="4773119" y="2466373"/>
            <a:chExt cx="2053740" cy="1428894"/>
          </a:xfrm>
        </p:grpSpPr>
        <p:grpSp>
          <p:nvGrpSpPr>
            <p:cNvPr id="27" name="Group 26"/>
            <p:cNvGrpSpPr/>
            <p:nvPr/>
          </p:nvGrpSpPr>
          <p:grpSpPr>
            <a:xfrm>
              <a:off x="4773119" y="2466373"/>
              <a:ext cx="691977" cy="1067026"/>
              <a:chOff x="4999037" y="3497262"/>
              <a:chExt cx="691977" cy="1067026"/>
            </a:xfrm>
          </p:grpSpPr>
          <p:pic>
            <p:nvPicPr>
              <p:cNvPr id="34" name="Picture 33"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999037" y="3497262"/>
                <a:ext cx="466059" cy="933707"/>
              </a:xfrm>
              <a:prstGeom prst="rect">
                <a:avLst/>
              </a:prstGeom>
              <a:noFill/>
            </p:spPr>
          </p:pic>
          <p:sp>
            <p:nvSpPr>
              <p:cNvPr id="35" name="Freeform 113"/>
              <p:cNvSpPr>
                <a:spLocks noEditPoints="1"/>
              </p:cNvSpPr>
              <p:nvPr/>
            </p:nvSpPr>
            <p:spPr bwMode="auto">
              <a:xfrm flipH="1">
                <a:off x="5303837" y="4183062"/>
                <a:ext cx="387177" cy="381226"/>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3957" latinLnBrk="0"/>
                <a:endParaRPr lang="en-US" sz="1765">
                  <a:solidFill>
                    <a:srgbClr val="505050"/>
                  </a:solidFill>
                </a:endParaRPr>
              </a:p>
            </p:txBody>
          </p:sp>
        </p:grpSp>
        <p:grpSp>
          <p:nvGrpSpPr>
            <p:cNvPr id="28" name="Group 27"/>
            <p:cNvGrpSpPr/>
            <p:nvPr/>
          </p:nvGrpSpPr>
          <p:grpSpPr>
            <a:xfrm>
              <a:off x="5442905" y="2675954"/>
              <a:ext cx="691977" cy="1067026"/>
              <a:chOff x="4999037" y="3497262"/>
              <a:chExt cx="691977" cy="1067026"/>
            </a:xfrm>
          </p:grpSpPr>
          <p:pic>
            <p:nvPicPr>
              <p:cNvPr id="32" name="Picture 31"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999037" y="3497262"/>
                <a:ext cx="466059" cy="933707"/>
              </a:xfrm>
              <a:prstGeom prst="rect">
                <a:avLst/>
              </a:prstGeom>
              <a:noFill/>
            </p:spPr>
          </p:pic>
          <p:sp>
            <p:nvSpPr>
              <p:cNvPr id="33" name="Freeform 113"/>
              <p:cNvSpPr>
                <a:spLocks noEditPoints="1"/>
              </p:cNvSpPr>
              <p:nvPr/>
            </p:nvSpPr>
            <p:spPr bwMode="auto">
              <a:xfrm flipH="1">
                <a:off x="5303837" y="4183062"/>
                <a:ext cx="387177" cy="381226"/>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3957" latinLnBrk="0"/>
                <a:endParaRPr lang="en-US" sz="1765">
                  <a:solidFill>
                    <a:srgbClr val="505050"/>
                  </a:solidFill>
                </a:endParaRPr>
              </a:p>
            </p:txBody>
          </p:sp>
        </p:grpSp>
        <p:grpSp>
          <p:nvGrpSpPr>
            <p:cNvPr id="29" name="Group 28"/>
            <p:cNvGrpSpPr/>
            <p:nvPr/>
          </p:nvGrpSpPr>
          <p:grpSpPr>
            <a:xfrm>
              <a:off x="6134882" y="2828241"/>
              <a:ext cx="691977" cy="1067026"/>
              <a:chOff x="4999037" y="3497262"/>
              <a:chExt cx="691977" cy="1067026"/>
            </a:xfrm>
          </p:grpSpPr>
          <p:pic>
            <p:nvPicPr>
              <p:cNvPr id="30" name="Picture 29"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999037" y="3497262"/>
                <a:ext cx="466059" cy="933707"/>
              </a:xfrm>
              <a:prstGeom prst="rect">
                <a:avLst/>
              </a:prstGeom>
              <a:noFill/>
            </p:spPr>
          </p:pic>
          <p:sp>
            <p:nvSpPr>
              <p:cNvPr id="31" name="Freeform 113"/>
              <p:cNvSpPr>
                <a:spLocks noEditPoints="1"/>
              </p:cNvSpPr>
              <p:nvPr/>
            </p:nvSpPr>
            <p:spPr bwMode="auto">
              <a:xfrm flipH="1">
                <a:off x="5303837" y="4183062"/>
                <a:ext cx="387177" cy="381226"/>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3957" latinLnBrk="0"/>
                <a:endParaRPr lang="en-US" sz="1765">
                  <a:solidFill>
                    <a:srgbClr val="505050"/>
                  </a:solidFill>
                </a:endParaRPr>
              </a:p>
            </p:txBody>
          </p:sp>
        </p:grpSp>
      </p:grpSp>
      <p:sp>
        <p:nvSpPr>
          <p:cNvPr id="25" name="Rounded Rectangle 24"/>
          <p:cNvSpPr/>
          <p:nvPr/>
        </p:nvSpPr>
        <p:spPr bwMode="auto">
          <a:xfrm>
            <a:off x="5063135" y="2563552"/>
            <a:ext cx="2763977" cy="2016956"/>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089960" y="4164602"/>
            <a:ext cx="1712847" cy="506901"/>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1568" dirty="0">
                <a:gradFill>
                  <a:gsLst>
                    <a:gs pos="2917">
                      <a:srgbClr val="FFFFFF"/>
                    </a:gs>
                    <a:gs pos="30000">
                      <a:srgbClr val="FFFFFF"/>
                    </a:gs>
                  </a:gsLst>
                  <a:lin ang="5400000" scaled="0"/>
                </a:gradFill>
              </a:rPr>
              <a:t>Web Servers</a:t>
            </a:r>
          </a:p>
        </p:txBody>
      </p:sp>
      <p:sp>
        <p:nvSpPr>
          <p:cNvPr id="38" name="Rounded Rectangle 37"/>
          <p:cNvSpPr/>
          <p:nvPr/>
        </p:nvSpPr>
        <p:spPr bwMode="auto">
          <a:xfrm rot="16200000">
            <a:off x="943206" y="3342743"/>
            <a:ext cx="1944355" cy="32401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latinLnBrk="0">
              <a:lnSpc>
                <a:spcPct val="90000"/>
              </a:lnSpc>
              <a:spcBef>
                <a:spcPct val="0"/>
              </a:spcBef>
              <a:spcAft>
                <a:spcPct val="0"/>
              </a:spcAft>
            </a:pPr>
            <a:r>
              <a:rPr lang="en-US" sz="1176" b="1" dirty="0">
                <a:solidFill>
                  <a:srgbClr val="505050"/>
                </a:solidFill>
                <a:ea typeface="Segoe UI" pitchFamily="34" charset="0"/>
                <a:cs typeface="Segoe UI" pitchFamily="34" charset="0"/>
              </a:rPr>
              <a:t>Azure Load Balancer</a:t>
            </a:r>
          </a:p>
        </p:txBody>
      </p:sp>
      <p:grpSp>
        <p:nvGrpSpPr>
          <p:cNvPr id="66" name="Group 65"/>
          <p:cNvGrpSpPr/>
          <p:nvPr/>
        </p:nvGrpSpPr>
        <p:grpSpPr>
          <a:xfrm>
            <a:off x="2460617" y="2532575"/>
            <a:ext cx="1842533" cy="2238658"/>
            <a:chOff x="3271957" y="2562487"/>
            <a:chExt cx="1879480" cy="2283548"/>
          </a:xfrm>
        </p:grpSpPr>
        <p:pic>
          <p:nvPicPr>
            <p:cNvPr id="7" name="Picture 6"/>
            <p:cNvPicPr>
              <a:picLocks noChangeAspect="1"/>
            </p:cNvPicPr>
            <p:nvPr/>
          </p:nvPicPr>
          <p:blipFill>
            <a:blip r:embed="rId3">
              <a:duotone>
                <a:prstClr val="black"/>
                <a:schemeClr val="accent3">
                  <a:tint val="45000"/>
                  <a:satMod val="400000"/>
                </a:schemeClr>
              </a:duotone>
            </a:blip>
            <a:stretch>
              <a:fillRect/>
            </a:stretch>
          </p:blipFill>
          <p:spPr>
            <a:xfrm>
              <a:off x="3667626" y="2734019"/>
              <a:ext cx="943534" cy="838200"/>
            </a:xfrm>
            <a:prstGeom prst="rect">
              <a:avLst/>
            </a:prstGeom>
          </p:spPr>
        </p:pic>
        <p:pic>
          <p:nvPicPr>
            <p:cNvPr id="8" name="Picture 7"/>
            <p:cNvPicPr>
              <a:picLocks noChangeAspect="1"/>
            </p:cNvPicPr>
            <p:nvPr/>
          </p:nvPicPr>
          <p:blipFill>
            <a:blip r:embed="rId3">
              <a:duotone>
                <a:prstClr val="black"/>
                <a:schemeClr val="accent3">
                  <a:tint val="45000"/>
                  <a:satMod val="400000"/>
                </a:schemeClr>
              </a:duotone>
            </a:blip>
            <a:stretch>
              <a:fillRect/>
            </a:stretch>
          </p:blipFill>
          <p:spPr>
            <a:xfrm>
              <a:off x="3648717" y="3714130"/>
              <a:ext cx="943534" cy="838200"/>
            </a:xfrm>
            <a:prstGeom prst="rect">
              <a:avLst/>
            </a:prstGeom>
          </p:spPr>
        </p:pic>
        <p:sp>
          <p:nvSpPr>
            <p:cNvPr id="44" name="Rounded Rectangle 43"/>
            <p:cNvSpPr/>
            <p:nvPr/>
          </p:nvSpPr>
          <p:spPr bwMode="auto">
            <a:xfrm>
              <a:off x="3271957" y="2562487"/>
              <a:ext cx="1879480" cy="2283548"/>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8898175" y="1993534"/>
            <a:ext cx="2307884" cy="1432785"/>
            <a:chOff x="6459216" y="4556111"/>
            <a:chExt cx="2354162" cy="1461515"/>
          </a:xfrm>
        </p:grpSpPr>
        <p:grpSp>
          <p:nvGrpSpPr>
            <p:cNvPr id="46" name="Group 9"/>
            <p:cNvGrpSpPr>
              <a:grpSpLocks noChangeAspect="1"/>
            </p:cNvGrpSpPr>
            <p:nvPr/>
          </p:nvGrpSpPr>
          <p:grpSpPr>
            <a:xfrm>
              <a:off x="6945987" y="4861902"/>
              <a:ext cx="714864" cy="929784"/>
              <a:chOff x="4084637" y="3766765"/>
              <a:chExt cx="490104" cy="637451"/>
            </a:xfrm>
          </p:grpSpPr>
          <p:pic>
            <p:nvPicPr>
              <p:cNvPr id="52"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084637" y="3766765"/>
                <a:ext cx="318183" cy="637451"/>
              </a:xfrm>
              <a:prstGeom prst="rect">
                <a:avLst/>
              </a:prstGeom>
              <a:noFill/>
            </p:spPr>
          </p:pic>
        </p:grpSp>
        <p:grpSp>
          <p:nvGrpSpPr>
            <p:cNvPr id="47" name="Group 9"/>
            <p:cNvGrpSpPr>
              <a:grpSpLocks noChangeAspect="1"/>
            </p:cNvGrpSpPr>
            <p:nvPr/>
          </p:nvGrpSpPr>
          <p:grpSpPr>
            <a:xfrm>
              <a:off x="7603800" y="5053928"/>
              <a:ext cx="714864" cy="929784"/>
              <a:chOff x="4084637" y="3766765"/>
              <a:chExt cx="490104" cy="637451"/>
            </a:xfrm>
          </p:grpSpPr>
          <p:pic>
            <p:nvPicPr>
              <p:cNvPr id="50"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084637" y="3766765"/>
                <a:ext cx="318183" cy="637451"/>
              </a:xfrm>
              <a:prstGeom prst="rect">
                <a:avLst/>
              </a:prstGeom>
              <a:noFill/>
            </p:spPr>
          </p:pic>
        </p:grpSp>
        <p:sp>
          <p:nvSpPr>
            <p:cNvPr id="48" name="Rounded Rectangle 47"/>
            <p:cNvSpPr/>
            <p:nvPr/>
          </p:nvSpPr>
          <p:spPr bwMode="auto">
            <a:xfrm>
              <a:off x="6459216" y="4619871"/>
              <a:ext cx="2354162" cy="1397755"/>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6895603" y="4556111"/>
              <a:ext cx="1747193" cy="517065"/>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1568" dirty="0">
                  <a:gradFill>
                    <a:gsLst>
                      <a:gs pos="2917">
                        <a:srgbClr val="FFFFFF"/>
                      </a:gs>
                      <a:gs pos="30000">
                        <a:srgbClr val="FFFFFF"/>
                      </a:gs>
                    </a:gsLst>
                    <a:lin ang="5400000" scaled="0"/>
                  </a:gradFill>
                </a:rPr>
                <a:t>Application</a:t>
              </a:r>
            </a:p>
          </p:txBody>
        </p:sp>
      </p:grpSp>
      <p:grpSp>
        <p:nvGrpSpPr>
          <p:cNvPr id="54" name="Group 53"/>
          <p:cNvGrpSpPr/>
          <p:nvPr/>
        </p:nvGrpSpPr>
        <p:grpSpPr>
          <a:xfrm>
            <a:off x="8898175" y="4539055"/>
            <a:ext cx="2307884" cy="1432785"/>
            <a:chOff x="6459216" y="4556111"/>
            <a:chExt cx="2354162" cy="1461515"/>
          </a:xfrm>
        </p:grpSpPr>
        <p:grpSp>
          <p:nvGrpSpPr>
            <p:cNvPr id="55" name="Group 9"/>
            <p:cNvGrpSpPr>
              <a:grpSpLocks noChangeAspect="1"/>
            </p:cNvGrpSpPr>
            <p:nvPr/>
          </p:nvGrpSpPr>
          <p:grpSpPr>
            <a:xfrm>
              <a:off x="6945987" y="4861902"/>
              <a:ext cx="714864" cy="929784"/>
              <a:chOff x="4084637" y="3766765"/>
              <a:chExt cx="490104" cy="637451"/>
            </a:xfrm>
          </p:grpSpPr>
          <p:pic>
            <p:nvPicPr>
              <p:cNvPr id="61"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084637" y="3766765"/>
                <a:ext cx="318183" cy="637451"/>
              </a:xfrm>
              <a:prstGeom prst="rect">
                <a:avLst/>
              </a:prstGeom>
              <a:noFill/>
            </p:spPr>
          </p:pic>
        </p:grpSp>
        <p:grpSp>
          <p:nvGrpSpPr>
            <p:cNvPr id="56" name="Group 9"/>
            <p:cNvGrpSpPr>
              <a:grpSpLocks noChangeAspect="1"/>
            </p:cNvGrpSpPr>
            <p:nvPr/>
          </p:nvGrpSpPr>
          <p:grpSpPr>
            <a:xfrm>
              <a:off x="7603800" y="5053928"/>
              <a:ext cx="714864" cy="929784"/>
              <a:chOff x="4084637" y="3766765"/>
              <a:chExt cx="490104" cy="637451"/>
            </a:xfrm>
          </p:grpSpPr>
          <p:pic>
            <p:nvPicPr>
              <p:cNvPr id="59"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4084637" y="3766765"/>
                <a:ext cx="318183" cy="637451"/>
              </a:xfrm>
              <a:prstGeom prst="rect">
                <a:avLst/>
              </a:prstGeom>
              <a:noFill/>
            </p:spPr>
          </p:pic>
        </p:grpSp>
        <p:sp>
          <p:nvSpPr>
            <p:cNvPr id="57" name="Rounded Rectangle 56"/>
            <p:cNvSpPr/>
            <p:nvPr/>
          </p:nvSpPr>
          <p:spPr bwMode="auto">
            <a:xfrm>
              <a:off x="6459216" y="4619871"/>
              <a:ext cx="2354162" cy="1397755"/>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6895603" y="4556111"/>
              <a:ext cx="1747193" cy="517065"/>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1568" dirty="0">
                  <a:gradFill>
                    <a:gsLst>
                      <a:gs pos="2917">
                        <a:srgbClr val="FFFFFF"/>
                      </a:gs>
                      <a:gs pos="30000">
                        <a:srgbClr val="FFFFFF"/>
                      </a:gs>
                    </a:gsLst>
                    <a:lin ang="5400000" scaled="0"/>
                  </a:gradFill>
                </a:rPr>
                <a:t>Database </a:t>
              </a:r>
            </a:p>
          </p:txBody>
        </p:sp>
      </p:grpSp>
      <p:sp>
        <p:nvSpPr>
          <p:cNvPr id="67" name="Rounded Rectangle 66"/>
          <p:cNvSpPr/>
          <p:nvPr/>
        </p:nvSpPr>
        <p:spPr bwMode="auto">
          <a:xfrm rot="16200000">
            <a:off x="3832782" y="3365986"/>
            <a:ext cx="1944355" cy="32401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latinLnBrk="0">
              <a:lnSpc>
                <a:spcPct val="90000"/>
              </a:lnSpc>
              <a:spcBef>
                <a:spcPct val="0"/>
              </a:spcBef>
              <a:spcAft>
                <a:spcPct val="0"/>
              </a:spcAft>
            </a:pPr>
            <a:r>
              <a:rPr lang="en-US" sz="1176" b="1" dirty="0">
                <a:solidFill>
                  <a:srgbClr val="505050"/>
                </a:solidFill>
                <a:ea typeface="Segoe UI" pitchFamily="34" charset="0"/>
                <a:cs typeface="Segoe UI" pitchFamily="34" charset="0"/>
              </a:rPr>
              <a:t>Azure Load Balancer</a:t>
            </a:r>
          </a:p>
        </p:txBody>
      </p:sp>
      <p:sp>
        <p:nvSpPr>
          <p:cNvPr id="68" name="Rounded Rectangle 67"/>
          <p:cNvSpPr/>
          <p:nvPr/>
        </p:nvSpPr>
        <p:spPr bwMode="auto">
          <a:xfrm rot="16200000">
            <a:off x="7560110" y="2457135"/>
            <a:ext cx="1944355" cy="32401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latinLnBrk="0">
              <a:lnSpc>
                <a:spcPct val="90000"/>
              </a:lnSpc>
              <a:spcBef>
                <a:spcPct val="0"/>
              </a:spcBef>
              <a:spcAft>
                <a:spcPct val="0"/>
              </a:spcAft>
            </a:pPr>
            <a:r>
              <a:rPr lang="en-US" sz="1176" b="1" dirty="0">
                <a:solidFill>
                  <a:srgbClr val="505050"/>
                </a:solidFill>
                <a:ea typeface="Segoe UI" pitchFamily="34" charset="0"/>
                <a:cs typeface="Segoe UI" pitchFamily="34" charset="0"/>
              </a:rPr>
              <a:t>Azure Load Balancer</a:t>
            </a:r>
          </a:p>
        </p:txBody>
      </p:sp>
      <p:sp>
        <p:nvSpPr>
          <p:cNvPr id="69" name="Rounded Rectangle 68"/>
          <p:cNvSpPr/>
          <p:nvPr/>
        </p:nvSpPr>
        <p:spPr bwMode="auto">
          <a:xfrm rot="16200000">
            <a:off x="7560109" y="5059158"/>
            <a:ext cx="1944355" cy="32401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latinLnBrk="0">
              <a:lnSpc>
                <a:spcPct val="90000"/>
              </a:lnSpc>
              <a:spcBef>
                <a:spcPct val="0"/>
              </a:spcBef>
              <a:spcAft>
                <a:spcPct val="0"/>
              </a:spcAft>
            </a:pPr>
            <a:r>
              <a:rPr lang="en-US" sz="1176" b="1" dirty="0">
                <a:solidFill>
                  <a:srgbClr val="505050"/>
                </a:solidFill>
                <a:ea typeface="Segoe UI" pitchFamily="34" charset="0"/>
                <a:cs typeface="Segoe UI" pitchFamily="34" charset="0"/>
              </a:rPr>
              <a:t>Azure Load Balancer</a:t>
            </a:r>
          </a:p>
        </p:txBody>
      </p:sp>
      <p:sp>
        <p:nvSpPr>
          <p:cNvPr id="78" name="Cloud 77"/>
          <p:cNvSpPr/>
          <p:nvPr/>
        </p:nvSpPr>
        <p:spPr bwMode="auto">
          <a:xfrm>
            <a:off x="1" y="2836857"/>
            <a:ext cx="1389769" cy="915704"/>
          </a:xfrm>
          <a:prstGeom prst="cloud">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r>
              <a:rPr lang="en-US" sz="1176" dirty="0">
                <a:solidFill>
                  <a:srgbClr val="505050"/>
                </a:solidFill>
                <a:ea typeface="Segoe UI" pitchFamily="34" charset="0"/>
                <a:cs typeface="Segoe UI" pitchFamily="34" charset="0"/>
              </a:rPr>
              <a:t>Internet</a:t>
            </a:r>
          </a:p>
        </p:txBody>
      </p:sp>
      <p:sp>
        <p:nvSpPr>
          <p:cNvPr id="79" name="Rounded Rectangle 78"/>
          <p:cNvSpPr/>
          <p:nvPr/>
        </p:nvSpPr>
        <p:spPr bwMode="auto">
          <a:xfrm>
            <a:off x="1446862" y="1513622"/>
            <a:ext cx="10326495" cy="4978163"/>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Arrow Connector 80"/>
          <p:cNvCxnSpPr>
            <a:stCxn id="78" idx="0"/>
            <a:endCxn id="38" idx="0"/>
          </p:cNvCxnSpPr>
          <p:nvPr/>
        </p:nvCxnSpPr>
        <p:spPr>
          <a:xfrm>
            <a:off x="1388612" y="3294709"/>
            <a:ext cx="364762" cy="2100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8" idx="2"/>
          </p:cNvCxnSpPr>
          <p:nvPr/>
        </p:nvCxnSpPr>
        <p:spPr>
          <a:xfrm>
            <a:off x="2077392" y="3504753"/>
            <a:ext cx="35857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296117" y="3528490"/>
            <a:ext cx="35857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25" idx="3"/>
          </p:cNvCxnSpPr>
          <p:nvPr/>
        </p:nvCxnSpPr>
        <p:spPr>
          <a:xfrm flipV="1">
            <a:off x="7827112" y="2700735"/>
            <a:ext cx="543164" cy="8712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69" idx="0"/>
          </p:cNvCxnSpPr>
          <p:nvPr/>
        </p:nvCxnSpPr>
        <p:spPr>
          <a:xfrm>
            <a:off x="7827112" y="3752562"/>
            <a:ext cx="543165" cy="1468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101241" y="3294709"/>
            <a:ext cx="559847" cy="464358"/>
            <a:chOff x="1414332" y="4177057"/>
            <a:chExt cx="928978" cy="760880"/>
          </a:xfrm>
        </p:grpSpPr>
        <p:sp>
          <p:nvSpPr>
            <p:cNvPr id="98" name="Freeform 92"/>
            <p:cNvSpPr>
              <a:spLocks noChangeAspect="1" noEditPoints="1"/>
            </p:cNvSpPr>
            <p:nvPr/>
          </p:nvSpPr>
          <p:spPr bwMode="black">
            <a:xfrm>
              <a:off x="1550648" y="4177057"/>
              <a:ext cx="469434" cy="61023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33" tIns="46616" rIns="93233" bIns="46616" numCol="1" anchor="t" anchorCtr="0" compatLnSpc="1">
              <a:prstTxWarp prst="textNoShape">
                <a:avLst/>
              </a:prstTxWarp>
            </a:bodyPr>
            <a:lstStyle/>
            <a:p>
              <a:pPr defTabSz="914367" latinLnBrk="0"/>
              <a:endParaRPr lang="en-US" sz="686">
                <a:solidFill>
                  <a:srgbClr val="FFFFFF"/>
                </a:solidFill>
              </a:endParaRPr>
            </a:p>
          </p:txBody>
        </p:sp>
        <p:sp>
          <p:nvSpPr>
            <p:cNvPr id="99" name="TextBox 98"/>
            <p:cNvSpPr txBox="1"/>
            <p:nvPr/>
          </p:nvSpPr>
          <p:spPr>
            <a:xfrm>
              <a:off x="1414332" y="4352076"/>
              <a:ext cx="928978" cy="585861"/>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490" b="1" dirty="0">
                  <a:solidFill>
                    <a:srgbClr val="000000"/>
                  </a:solidFill>
                </a:rPr>
                <a:t>NSG</a:t>
              </a:r>
            </a:p>
          </p:txBody>
        </p:sp>
      </p:grpSp>
      <p:grpSp>
        <p:nvGrpSpPr>
          <p:cNvPr id="100" name="Group 99"/>
          <p:cNvGrpSpPr/>
          <p:nvPr/>
        </p:nvGrpSpPr>
        <p:grpSpPr>
          <a:xfrm>
            <a:off x="7777843" y="2972641"/>
            <a:ext cx="559847" cy="464358"/>
            <a:chOff x="1414332" y="4177057"/>
            <a:chExt cx="928978" cy="760880"/>
          </a:xfrm>
        </p:grpSpPr>
        <p:sp>
          <p:nvSpPr>
            <p:cNvPr id="101" name="Freeform 92"/>
            <p:cNvSpPr>
              <a:spLocks noChangeAspect="1" noEditPoints="1"/>
            </p:cNvSpPr>
            <p:nvPr/>
          </p:nvSpPr>
          <p:spPr bwMode="black">
            <a:xfrm>
              <a:off x="1550648" y="4177057"/>
              <a:ext cx="469434" cy="61023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33" tIns="46616" rIns="93233" bIns="46616" numCol="1" anchor="t" anchorCtr="0" compatLnSpc="1">
              <a:prstTxWarp prst="textNoShape">
                <a:avLst/>
              </a:prstTxWarp>
            </a:bodyPr>
            <a:lstStyle/>
            <a:p>
              <a:pPr defTabSz="914367" latinLnBrk="0"/>
              <a:endParaRPr lang="en-US" sz="686">
                <a:solidFill>
                  <a:srgbClr val="FFFFFF"/>
                </a:solidFill>
              </a:endParaRPr>
            </a:p>
          </p:txBody>
        </p:sp>
        <p:sp>
          <p:nvSpPr>
            <p:cNvPr id="102" name="TextBox 101"/>
            <p:cNvSpPr txBox="1"/>
            <p:nvPr/>
          </p:nvSpPr>
          <p:spPr>
            <a:xfrm>
              <a:off x="1414332" y="4352076"/>
              <a:ext cx="928978" cy="585861"/>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490" b="1" dirty="0">
                  <a:solidFill>
                    <a:srgbClr val="000000"/>
                  </a:solidFill>
                </a:rPr>
                <a:t>NSG</a:t>
              </a:r>
            </a:p>
          </p:txBody>
        </p:sp>
      </p:grpSp>
      <p:grpSp>
        <p:nvGrpSpPr>
          <p:cNvPr id="103" name="Group 102"/>
          <p:cNvGrpSpPr/>
          <p:nvPr/>
        </p:nvGrpSpPr>
        <p:grpSpPr>
          <a:xfrm>
            <a:off x="7862973" y="4306876"/>
            <a:ext cx="559847" cy="464358"/>
            <a:chOff x="1414332" y="4177057"/>
            <a:chExt cx="928978" cy="760880"/>
          </a:xfrm>
        </p:grpSpPr>
        <p:sp>
          <p:nvSpPr>
            <p:cNvPr id="104" name="Freeform 92"/>
            <p:cNvSpPr>
              <a:spLocks noChangeAspect="1" noEditPoints="1"/>
            </p:cNvSpPr>
            <p:nvPr/>
          </p:nvSpPr>
          <p:spPr bwMode="black">
            <a:xfrm>
              <a:off x="1550648" y="4177057"/>
              <a:ext cx="469434" cy="61023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33" tIns="46616" rIns="93233" bIns="46616" numCol="1" anchor="t" anchorCtr="0" compatLnSpc="1">
              <a:prstTxWarp prst="textNoShape">
                <a:avLst/>
              </a:prstTxWarp>
            </a:bodyPr>
            <a:lstStyle/>
            <a:p>
              <a:pPr defTabSz="914367" latinLnBrk="0"/>
              <a:endParaRPr lang="en-US" sz="686">
                <a:solidFill>
                  <a:srgbClr val="FFFFFF"/>
                </a:solidFill>
              </a:endParaRPr>
            </a:p>
          </p:txBody>
        </p:sp>
        <p:sp>
          <p:nvSpPr>
            <p:cNvPr id="105" name="TextBox 104"/>
            <p:cNvSpPr txBox="1"/>
            <p:nvPr/>
          </p:nvSpPr>
          <p:spPr>
            <a:xfrm>
              <a:off x="1414332" y="4352076"/>
              <a:ext cx="928978" cy="585861"/>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490" b="1" dirty="0">
                  <a:solidFill>
                    <a:srgbClr val="000000"/>
                  </a:solidFill>
                </a:rPr>
                <a:t>NSG</a:t>
              </a:r>
            </a:p>
          </p:txBody>
        </p:sp>
      </p:grpSp>
      <p:sp>
        <p:nvSpPr>
          <p:cNvPr id="109" name="TextBox 108"/>
          <p:cNvSpPr txBox="1"/>
          <p:nvPr/>
        </p:nvSpPr>
        <p:spPr>
          <a:xfrm>
            <a:off x="2435963" y="4387748"/>
            <a:ext cx="1860155" cy="506901"/>
          </a:xfrm>
          <a:prstGeom prst="rect">
            <a:avLst/>
          </a:prstGeom>
          <a:noFill/>
        </p:spPr>
        <p:txBody>
          <a:bodyPr wrap="square" lIns="179285" tIns="143428" rIns="179285" bIns="143428" rtlCol="0">
            <a:spAutoFit/>
          </a:bodyPr>
          <a:lstStyle/>
          <a:p>
            <a:pPr defTabSz="914367" latinLnBrk="0">
              <a:lnSpc>
                <a:spcPct val="90000"/>
              </a:lnSpc>
              <a:spcAft>
                <a:spcPts val="588"/>
              </a:spcAft>
            </a:pPr>
            <a:r>
              <a:rPr lang="en-US" sz="1568" dirty="0">
                <a:gradFill>
                  <a:gsLst>
                    <a:gs pos="2917">
                      <a:srgbClr val="FFFFFF"/>
                    </a:gs>
                    <a:gs pos="30000">
                      <a:srgbClr val="FFFFFF"/>
                    </a:gs>
                  </a:gsLst>
                  <a:lin ang="5400000" scaled="0"/>
                </a:gradFill>
              </a:rPr>
              <a:t>WAF Appliances</a:t>
            </a:r>
          </a:p>
        </p:txBody>
      </p:sp>
      <p:sp>
        <p:nvSpPr>
          <p:cNvPr id="110" name="TextBox 109"/>
          <p:cNvSpPr txBox="1"/>
          <p:nvPr/>
        </p:nvSpPr>
        <p:spPr>
          <a:xfrm>
            <a:off x="3980382" y="3571364"/>
            <a:ext cx="784803" cy="439012"/>
          </a:xfrm>
          <a:prstGeom prst="rect">
            <a:avLst/>
          </a:prstGeom>
          <a:noFill/>
        </p:spPr>
        <p:txBody>
          <a:bodyPr wrap="none" lIns="179285" tIns="143428" rIns="179285" bIns="143428" rtlCol="0">
            <a:spAutoFit/>
          </a:bodyPr>
          <a:lstStyle/>
          <a:p>
            <a:pPr defTabSz="914367" latinLnBrk="0">
              <a:lnSpc>
                <a:spcPct val="90000"/>
              </a:lnSpc>
              <a:spcAft>
                <a:spcPts val="588"/>
              </a:spcAft>
            </a:pPr>
            <a:r>
              <a:rPr lang="en-US" sz="1078" dirty="0">
                <a:solidFill>
                  <a:srgbClr val="FFB900"/>
                </a:solidFill>
              </a:rPr>
              <a:t>80/443</a:t>
            </a:r>
          </a:p>
        </p:txBody>
      </p:sp>
      <p:sp>
        <p:nvSpPr>
          <p:cNvPr id="111" name="TextBox 110"/>
          <p:cNvSpPr txBox="1"/>
          <p:nvPr/>
        </p:nvSpPr>
        <p:spPr>
          <a:xfrm>
            <a:off x="7680178" y="4601562"/>
            <a:ext cx="657512" cy="439012"/>
          </a:xfrm>
          <a:prstGeom prst="rect">
            <a:avLst/>
          </a:prstGeom>
          <a:noFill/>
        </p:spPr>
        <p:txBody>
          <a:bodyPr wrap="none" lIns="179285" tIns="143428" rIns="179285" bIns="143428" rtlCol="0">
            <a:spAutoFit/>
          </a:bodyPr>
          <a:lstStyle/>
          <a:p>
            <a:pPr defTabSz="914367" latinLnBrk="0">
              <a:lnSpc>
                <a:spcPct val="90000"/>
              </a:lnSpc>
              <a:spcAft>
                <a:spcPts val="588"/>
              </a:spcAft>
            </a:pPr>
            <a:r>
              <a:rPr lang="en-US" sz="1078" dirty="0">
                <a:solidFill>
                  <a:srgbClr val="FFB900"/>
                </a:solidFill>
              </a:rPr>
              <a:t>1443</a:t>
            </a:r>
          </a:p>
        </p:txBody>
      </p:sp>
      <p:sp>
        <p:nvSpPr>
          <p:cNvPr id="112" name="TextBox 111"/>
          <p:cNvSpPr txBox="1"/>
          <p:nvPr/>
        </p:nvSpPr>
        <p:spPr>
          <a:xfrm>
            <a:off x="7777843" y="3228117"/>
            <a:ext cx="597795" cy="439012"/>
          </a:xfrm>
          <a:prstGeom prst="rect">
            <a:avLst/>
          </a:prstGeom>
          <a:noFill/>
        </p:spPr>
        <p:txBody>
          <a:bodyPr wrap="none" lIns="179285" tIns="143428" rIns="179285" bIns="143428" rtlCol="0">
            <a:spAutoFit/>
          </a:bodyPr>
          <a:lstStyle/>
          <a:p>
            <a:pPr defTabSz="914367" latinLnBrk="0">
              <a:lnSpc>
                <a:spcPct val="90000"/>
              </a:lnSpc>
              <a:spcAft>
                <a:spcPts val="588"/>
              </a:spcAft>
            </a:pPr>
            <a:r>
              <a:rPr lang="en-US" sz="1078" dirty="0">
                <a:solidFill>
                  <a:srgbClr val="FFB900"/>
                </a:solidFill>
              </a:rPr>
              <a:t>Any</a:t>
            </a:r>
          </a:p>
        </p:txBody>
      </p:sp>
    </p:spTree>
    <p:extLst>
      <p:ext uri="{BB962C8B-B14F-4D97-AF65-F5344CB8AC3E}">
        <p14:creationId xmlns:p14="http://schemas.microsoft.com/office/powerpoint/2010/main" val="781153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Virtual Network </a:t>
            </a:r>
            <a:r>
              <a:rPr lang="ko-KR" altLang="en-US" smtClean="0"/>
              <a:t>생성</a:t>
            </a:r>
            <a:r>
              <a:rPr lang="en-US" altLang="ko-KR" dirty="0" smtClean="0"/>
              <a:t>, </a:t>
            </a:r>
            <a:r>
              <a:rPr lang="ko-KR" altLang="en-US" smtClean="0"/>
              <a:t>변경</a:t>
            </a:r>
            <a:r>
              <a:rPr lang="en-US" altLang="ko-KR" dirty="0" smtClean="0"/>
              <a:t>, </a:t>
            </a:r>
            <a:r>
              <a:rPr lang="ko-KR" altLang="en-US" smtClean="0"/>
              <a:t>및 </a:t>
            </a:r>
            <a:r>
              <a:rPr lang="en-US" altLang="ko-KR" dirty="0" smtClean="0"/>
              <a:t>IP </a:t>
            </a:r>
            <a:r>
              <a:rPr lang="ko-KR" altLang="en-US" smtClean="0"/>
              <a:t>영역</a:t>
            </a:r>
            <a:endParaRPr lang="ko-KR" altLang="en-US"/>
          </a:p>
        </p:txBody>
      </p:sp>
      <p:sp>
        <p:nvSpPr>
          <p:cNvPr id="206" name="Content Placeholder 205"/>
          <p:cNvSpPr>
            <a:spLocks noGrp="1"/>
          </p:cNvSpPr>
          <p:nvPr>
            <p:ph idx="1"/>
          </p:nvPr>
        </p:nvSpPr>
        <p:spPr>
          <a:xfrm>
            <a:off x="277368" y="1055669"/>
            <a:ext cx="6530281" cy="5196738"/>
          </a:xfrm>
        </p:spPr>
        <p:txBody>
          <a:bodyPr>
            <a:noAutofit/>
          </a:bodyPr>
          <a:lstStyle/>
          <a:p>
            <a:r>
              <a:rPr lang="en-US" altLang="ko-KR" sz="1568" dirty="0"/>
              <a:t>Virtual Network</a:t>
            </a:r>
            <a:r>
              <a:rPr lang="ko-KR" altLang="en-US" sz="1568"/>
              <a:t>가 필요한 경우</a:t>
            </a:r>
            <a:endParaRPr lang="en-US" altLang="ko-KR" sz="1568" dirty="0"/>
          </a:p>
          <a:p>
            <a:pPr lvl="1"/>
            <a:r>
              <a:rPr lang="ko-KR" altLang="en-US" sz="1372" dirty="0"/>
              <a:t>다른 네트워크</a:t>
            </a:r>
            <a:r>
              <a:rPr lang="en-US" altLang="ko-KR" sz="1372" dirty="0"/>
              <a:t>(Cross-Premises)</a:t>
            </a:r>
            <a:r>
              <a:rPr lang="ko-KR" altLang="en-US" sz="1372"/>
              <a:t>와 통신이 필요한 경우</a:t>
            </a:r>
            <a:endParaRPr lang="en-US" altLang="ko-KR" sz="1372" dirty="0"/>
          </a:p>
          <a:p>
            <a:pPr lvl="1"/>
            <a:r>
              <a:rPr lang="en-US" altLang="ko-KR" sz="1372" dirty="0"/>
              <a:t>VM</a:t>
            </a:r>
            <a:r>
              <a:rPr lang="ko-KR" altLang="en-US" sz="1372"/>
              <a:t>간에 직접 통신이 필요할 경우</a:t>
            </a:r>
            <a:endParaRPr lang="en-US" altLang="ko-KR" sz="1372" dirty="0"/>
          </a:p>
          <a:p>
            <a:pPr lvl="1"/>
            <a:r>
              <a:rPr lang="ko-KR" altLang="en-US" sz="1372" dirty="0"/>
              <a:t>독립적인 </a:t>
            </a:r>
            <a:r>
              <a:rPr lang="en-US" altLang="ko-KR" sz="1372" dirty="0"/>
              <a:t>Name Resolution(DNS)</a:t>
            </a:r>
            <a:r>
              <a:rPr lang="ko-KR" altLang="en-US" sz="1372"/>
              <a:t>가 필요한 경우</a:t>
            </a:r>
            <a:endParaRPr lang="en-US" altLang="ko-KR" sz="1372" dirty="0"/>
          </a:p>
          <a:p>
            <a:pPr lvl="1"/>
            <a:r>
              <a:rPr lang="en-US" altLang="ko-KR" sz="1372" dirty="0"/>
              <a:t>VM</a:t>
            </a:r>
            <a:r>
              <a:rPr lang="ko-KR" altLang="en-US" sz="1372"/>
              <a:t>에 고정 사설</a:t>
            </a:r>
            <a:r>
              <a:rPr lang="en-US" altLang="ko-KR" sz="1372" dirty="0"/>
              <a:t> IP</a:t>
            </a:r>
            <a:r>
              <a:rPr lang="ko-KR" altLang="en-US" sz="1372"/>
              <a:t>를 부여해야 할 경우</a:t>
            </a:r>
            <a:endParaRPr lang="en-US" altLang="ko-KR" sz="1568" dirty="0"/>
          </a:p>
          <a:p>
            <a:r>
              <a:rPr lang="en-US" altLang="ko-KR" sz="1765" dirty="0"/>
              <a:t>Virtual Network </a:t>
            </a:r>
            <a:r>
              <a:rPr lang="ko-KR" altLang="en-US" sz="1765"/>
              <a:t>생성 방법</a:t>
            </a:r>
            <a:endParaRPr lang="en-US" altLang="ko-KR" sz="1765" dirty="0"/>
          </a:p>
          <a:p>
            <a:pPr lvl="1"/>
            <a:r>
              <a:rPr lang="en-US" altLang="ko-KR" sz="1372" dirty="0"/>
              <a:t>Azure Portal</a:t>
            </a:r>
            <a:r>
              <a:rPr lang="en-US" altLang="ko-KR" sz="1568" dirty="0"/>
              <a:t> </a:t>
            </a:r>
            <a:r>
              <a:rPr lang="ko-KR" altLang="en-US" sz="1568"/>
              <a:t>사용</a:t>
            </a:r>
            <a:endParaRPr lang="en-US" altLang="ko-KR" sz="1568" dirty="0"/>
          </a:p>
          <a:p>
            <a:pPr lvl="1"/>
            <a:r>
              <a:rPr lang="en-US" altLang="ko-KR" sz="1568" dirty="0"/>
              <a:t>Network configuration </a:t>
            </a:r>
            <a:r>
              <a:rPr lang="ko-KR" altLang="en-US" sz="1568"/>
              <a:t>파일 사용</a:t>
            </a:r>
            <a:endParaRPr lang="en-US" altLang="ko-KR" sz="1568" dirty="0"/>
          </a:p>
          <a:p>
            <a:r>
              <a:rPr lang="en-US" altLang="ko-KR" sz="1765" dirty="0"/>
              <a:t>Virtual Network</a:t>
            </a:r>
            <a:r>
              <a:rPr lang="ko-KR" altLang="en-US" sz="1765"/>
              <a:t>에 사용 </a:t>
            </a:r>
            <a:r>
              <a:rPr lang="ko-KR" altLang="en-US" sz="1765" dirty="0"/>
              <a:t>불가능 </a:t>
            </a:r>
            <a:r>
              <a:rPr lang="en-US" altLang="ko-KR" sz="1765" dirty="0"/>
              <a:t>IP </a:t>
            </a:r>
            <a:r>
              <a:rPr lang="ko-KR" altLang="en-US" sz="1765"/>
              <a:t>영역</a:t>
            </a:r>
            <a:endParaRPr lang="en-US" altLang="ko-KR" sz="1765" dirty="0"/>
          </a:p>
          <a:p>
            <a:pPr lvl="1"/>
            <a:r>
              <a:rPr lang="en-US" altLang="ko-KR" sz="1372" dirty="0"/>
              <a:t>224.0.0.0/4 </a:t>
            </a:r>
            <a:r>
              <a:rPr lang="en-US" altLang="ko-KR" sz="1372" dirty="0"/>
              <a:t>(Multicast) </a:t>
            </a:r>
            <a:endParaRPr lang="en-US" altLang="ko-KR" sz="1372" dirty="0"/>
          </a:p>
          <a:p>
            <a:pPr lvl="1"/>
            <a:r>
              <a:rPr lang="en-US" altLang="ko-KR" sz="1372" dirty="0"/>
              <a:t>255.255.255.255/32 </a:t>
            </a:r>
            <a:r>
              <a:rPr lang="en-US" altLang="ko-KR" sz="1372" dirty="0"/>
              <a:t>(Broadcast) </a:t>
            </a:r>
            <a:endParaRPr lang="en-US" altLang="ko-KR" sz="1372" dirty="0"/>
          </a:p>
          <a:p>
            <a:pPr lvl="1"/>
            <a:r>
              <a:rPr lang="en-US" altLang="ko-KR" sz="1372" dirty="0"/>
              <a:t>127.0.0.0/8 </a:t>
            </a:r>
            <a:r>
              <a:rPr lang="en-US" altLang="ko-KR" sz="1372" dirty="0"/>
              <a:t>(loopback) </a:t>
            </a:r>
            <a:endParaRPr lang="en-US" altLang="ko-KR" sz="1372" dirty="0"/>
          </a:p>
          <a:p>
            <a:pPr lvl="1"/>
            <a:r>
              <a:rPr lang="en-US" altLang="ko-KR" sz="1372" dirty="0"/>
              <a:t>169.254.0.0/16 </a:t>
            </a:r>
            <a:r>
              <a:rPr lang="en-US" altLang="ko-KR" sz="1372" dirty="0"/>
              <a:t>(link-local) </a:t>
            </a:r>
            <a:endParaRPr lang="en-US" altLang="ko-KR" sz="1372" dirty="0"/>
          </a:p>
          <a:p>
            <a:pPr lvl="1"/>
            <a:r>
              <a:rPr lang="en-US" altLang="ko-KR" sz="1372" dirty="0"/>
              <a:t>68.63.129.16/32 </a:t>
            </a:r>
            <a:r>
              <a:rPr lang="en-US" altLang="ko-KR" sz="1372" dirty="0"/>
              <a:t>(Internal DNS</a:t>
            </a:r>
            <a:r>
              <a:rPr lang="en-US" altLang="ko-KR" sz="1372" dirty="0"/>
              <a:t>)</a:t>
            </a:r>
          </a:p>
          <a:p>
            <a:r>
              <a:rPr lang="ko-KR" altLang="en-US" sz="1765" dirty="0"/>
              <a:t>가상네트워크의 </a:t>
            </a:r>
            <a:r>
              <a:rPr lang="ko-KR" altLang="en-US" sz="1765" dirty="0" err="1"/>
              <a:t>서브넷수</a:t>
            </a:r>
            <a:r>
              <a:rPr lang="ko-KR" altLang="en-US" sz="1765" dirty="0"/>
              <a:t> 제한 없음</a:t>
            </a:r>
            <a:endParaRPr lang="en-US" altLang="ko-KR" sz="1765" dirty="0"/>
          </a:p>
          <a:p>
            <a:pPr lvl="1"/>
            <a:r>
              <a:rPr lang="ko-KR" altLang="en-US" sz="1372" dirty="0" err="1"/>
              <a:t>서브넷의</a:t>
            </a:r>
            <a:r>
              <a:rPr lang="ko-KR" altLang="en-US" sz="1372" dirty="0"/>
              <a:t> 최소 </a:t>
            </a:r>
            <a:r>
              <a:rPr lang="en-US" altLang="ko-KR" sz="1372" dirty="0"/>
              <a:t>/29, </a:t>
            </a:r>
            <a:r>
              <a:rPr lang="ko-KR" altLang="en-US" sz="1372"/>
              <a:t>최대 </a:t>
            </a:r>
            <a:r>
              <a:rPr lang="en-US" altLang="ko-KR" sz="1372" dirty="0"/>
              <a:t>/8</a:t>
            </a:r>
          </a:p>
          <a:p>
            <a:pPr lvl="1"/>
            <a:r>
              <a:rPr lang="ko-KR" altLang="en-US" sz="1372" dirty="0"/>
              <a:t>각 </a:t>
            </a:r>
            <a:r>
              <a:rPr lang="ko-KR" altLang="en-US" sz="1372" dirty="0" err="1"/>
              <a:t>서브넷의</a:t>
            </a:r>
            <a:r>
              <a:rPr lang="ko-KR" altLang="en-US" sz="1372" dirty="0"/>
              <a:t> 최초 </a:t>
            </a:r>
            <a:r>
              <a:rPr lang="en-US" altLang="ko-KR" sz="1372" dirty="0"/>
              <a:t>3</a:t>
            </a:r>
            <a:r>
              <a:rPr lang="ko-KR" altLang="en-US" sz="1372"/>
              <a:t>개 </a:t>
            </a:r>
            <a:r>
              <a:rPr lang="en-US" altLang="ko-KR" sz="1372" dirty="0"/>
              <a:t>IP</a:t>
            </a:r>
            <a:r>
              <a:rPr lang="ko-KR" altLang="en-US" sz="1372"/>
              <a:t>는 </a:t>
            </a:r>
            <a:r>
              <a:rPr lang="en-US" altLang="ko-KR" sz="1372" dirty="0"/>
              <a:t>Azure</a:t>
            </a:r>
            <a:r>
              <a:rPr lang="ko-KR" altLang="en-US" sz="1372"/>
              <a:t>에서 예약</a:t>
            </a:r>
            <a:endParaRPr lang="en-US" altLang="ko-KR" sz="1372" dirty="0"/>
          </a:p>
          <a:p>
            <a:r>
              <a:rPr lang="ko-KR" altLang="en-US" sz="1765" dirty="0"/>
              <a:t>지원 프로토콜 </a:t>
            </a:r>
            <a:r>
              <a:rPr lang="en-US" altLang="ko-KR" sz="1765" dirty="0"/>
              <a:t>– TCP, UDP, ICMP</a:t>
            </a:r>
          </a:p>
          <a:p>
            <a:pPr lvl="1"/>
            <a:r>
              <a:rPr lang="ko-KR" altLang="en-US" sz="1372" dirty="0"/>
              <a:t>멀티캐스트</a:t>
            </a:r>
            <a:r>
              <a:rPr lang="en-US" altLang="ko-KR" sz="1372" dirty="0"/>
              <a:t>, </a:t>
            </a:r>
            <a:r>
              <a:rPr lang="ko-KR" altLang="en-US" sz="1372"/>
              <a:t>브로드캐스트</a:t>
            </a:r>
            <a:r>
              <a:rPr lang="en-US" altLang="ko-KR" sz="1372" dirty="0"/>
              <a:t>, IP encapsulation, GRE </a:t>
            </a:r>
            <a:r>
              <a:rPr lang="ko-KR" altLang="en-US" sz="1372"/>
              <a:t>미지원</a:t>
            </a:r>
            <a:endParaRPr lang="en-US" altLang="ko-KR" sz="1372" dirty="0"/>
          </a:p>
          <a:p>
            <a:pPr lvl="1"/>
            <a:r>
              <a:rPr lang="ko-KR" altLang="en-US" sz="1372" dirty="0" err="1"/>
              <a:t>서브넷간의</a:t>
            </a:r>
            <a:r>
              <a:rPr lang="ko-KR" altLang="en-US" sz="1372" dirty="0"/>
              <a:t> </a:t>
            </a:r>
            <a:r>
              <a:rPr lang="ko-KR" altLang="en-US" sz="1372" dirty="0" err="1"/>
              <a:t>라우팅</a:t>
            </a:r>
            <a:r>
              <a:rPr lang="ko-KR" altLang="en-US" sz="1372" dirty="0"/>
              <a:t> 변경</a:t>
            </a:r>
            <a:r>
              <a:rPr lang="en-US" altLang="ko-KR" sz="1372" dirty="0"/>
              <a:t>, </a:t>
            </a:r>
            <a:r>
              <a:rPr lang="en-US" altLang="ko-KR" sz="1372" dirty="0" err="1"/>
              <a:t>Tracert</a:t>
            </a:r>
            <a:r>
              <a:rPr lang="en-US" altLang="ko-KR" sz="1372" dirty="0"/>
              <a:t> </a:t>
            </a:r>
            <a:r>
              <a:rPr lang="ko-KR" altLang="en-US" sz="1372"/>
              <a:t>및 라우터 </a:t>
            </a:r>
            <a:r>
              <a:rPr lang="en-US" altLang="ko-KR" sz="1372" dirty="0"/>
              <a:t>ping </a:t>
            </a:r>
            <a:r>
              <a:rPr lang="ko-KR" altLang="en-US" sz="1372"/>
              <a:t>미지원</a:t>
            </a:r>
            <a:endParaRPr lang="en-US" altLang="ko-KR" sz="1372" dirty="0"/>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pic>
        <p:nvPicPr>
          <p:cNvPr id="7" name="Picture 6"/>
          <p:cNvPicPr>
            <a:picLocks noChangeAspect="1"/>
          </p:cNvPicPr>
          <p:nvPr/>
        </p:nvPicPr>
        <p:blipFill>
          <a:blip r:embed="rId3"/>
          <a:stretch>
            <a:fillRect/>
          </a:stretch>
        </p:blipFill>
        <p:spPr>
          <a:xfrm>
            <a:off x="6320108" y="1064567"/>
            <a:ext cx="4625302" cy="2764616"/>
          </a:xfrm>
          <a:prstGeom prst="rect">
            <a:avLst/>
          </a:prstGeom>
          <a:ln>
            <a:no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6320107" y="3962754"/>
            <a:ext cx="4625302" cy="4401723"/>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8980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011628"/>
          </a:xfrm>
        </p:spPr>
        <p:txBody>
          <a:bodyPr/>
          <a:lstStyle/>
          <a:p>
            <a:r>
              <a:rPr lang="en-US" smtClean="0"/>
              <a:t>IP Routing and Forwarding: custom routes, bump in the wire</a:t>
            </a:r>
          </a:p>
          <a:p>
            <a:r>
              <a:rPr lang="en-US" smtClean="0"/>
              <a:t>User defined routes: customer defines routing policy</a:t>
            </a:r>
          </a:p>
          <a:p>
            <a:r>
              <a:rPr lang="en-US" smtClean="0"/>
              <a:t>Multiple VIPs: needed for shared services like L7 load balancers</a:t>
            </a:r>
          </a:p>
          <a:p>
            <a:r>
              <a:rPr lang="en-US" smtClean="0"/>
              <a:t>Multiple CA’s per NIC: provides isolation</a:t>
            </a:r>
          </a:p>
          <a:p>
            <a:r>
              <a:rPr lang="en-US" smtClean="0"/>
              <a:t>Multiple NICs: Separate frontend-backend traffic, and management-data planes</a:t>
            </a:r>
            <a:endParaRPr lang="en-US" dirty="0"/>
          </a:p>
        </p:txBody>
      </p:sp>
      <p:sp>
        <p:nvSpPr>
          <p:cNvPr id="3" name="Title 2"/>
          <p:cNvSpPr>
            <a:spLocks noGrp="1"/>
          </p:cNvSpPr>
          <p:nvPr>
            <p:ph type="title"/>
          </p:nvPr>
        </p:nvSpPr>
        <p:spPr/>
        <p:txBody>
          <a:bodyPr/>
          <a:lstStyle/>
          <a:p>
            <a:r>
              <a:rPr lang="en-US" smtClean="0"/>
              <a:t>Networking investments to support NVA</a:t>
            </a:r>
            <a:endParaRPr lang="en-US" dirty="0"/>
          </a:p>
        </p:txBody>
      </p:sp>
    </p:spTree>
    <p:extLst>
      <p:ext uri="{BB962C8B-B14F-4D97-AF65-F5344CB8AC3E}">
        <p14:creationId xmlns:p14="http://schemas.microsoft.com/office/powerpoint/2010/main" val="40161470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VM Agent &amp; Extension</a:t>
            </a:r>
            <a:endParaRPr lang="en-US" dirty="0"/>
          </a:p>
        </p:txBody>
      </p:sp>
    </p:spTree>
    <p:extLst>
      <p:ext uri="{BB962C8B-B14F-4D97-AF65-F5344CB8AC3E}">
        <p14:creationId xmlns:p14="http://schemas.microsoft.com/office/powerpoint/2010/main" val="26521330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897023" y="6333078"/>
            <a:ext cx="2742811" cy="365074"/>
          </a:xfrm>
          <a:prstGeom prst="rect">
            <a:avLst/>
          </a:prstGeom>
        </p:spPr>
        <p:txBody>
          <a:bodyPr/>
          <a:lstStyle/>
          <a:p>
            <a:pPr defTabSz="914133" latinLnBrk="0"/>
            <a:fld id="{0A164282-434E-41D4-9582-783D542A7B68}" type="slidenum">
              <a:rPr>
                <a:solidFill>
                  <a:srgbClr val="505050"/>
                </a:solidFill>
              </a:rPr>
              <a:pPr defTabSz="914133" latinLnBrk="0"/>
              <a:t>32</a:t>
            </a:fld>
            <a:endParaRPr dirty="0">
              <a:solidFill>
                <a:srgbClr val="505050"/>
              </a:solidFill>
            </a:endParaRPr>
          </a:p>
        </p:txBody>
      </p:sp>
      <p:sp>
        <p:nvSpPr>
          <p:cNvPr id="46" name="Rectangle 45"/>
          <p:cNvSpPr/>
          <p:nvPr/>
        </p:nvSpPr>
        <p:spPr bwMode="auto">
          <a:xfrm>
            <a:off x="123677" y="486"/>
            <a:ext cx="12067459" cy="1207915"/>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itle 1"/>
          <p:cNvSpPr txBox="1">
            <a:spLocks/>
          </p:cNvSpPr>
          <p:nvPr/>
        </p:nvSpPr>
        <p:spPr>
          <a:xfrm>
            <a:off x="561583" y="-19750"/>
            <a:ext cx="9054884"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r>
              <a:rPr lang="en-US" sz="5399" dirty="0">
                <a:solidFill>
                  <a:prstClr val="white"/>
                </a:solidFill>
              </a:rPr>
              <a:t>VM Agent (Pre-requisite)</a:t>
            </a:r>
          </a:p>
        </p:txBody>
      </p:sp>
      <p:sp>
        <p:nvSpPr>
          <p:cNvPr id="12" name="TextBox 7"/>
          <p:cNvSpPr txBox="1"/>
          <p:nvPr/>
        </p:nvSpPr>
        <p:spPr>
          <a:xfrm>
            <a:off x="953766" y="1817010"/>
            <a:ext cx="10686067" cy="2870521"/>
          </a:xfrm>
          <a:prstGeom prst="rect">
            <a:avLst/>
          </a:prstGeom>
          <a:noFill/>
        </p:spPr>
        <p:txBody>
          <a:bodyPr wrap="square" lIns="68329" tIns="34165" rIns="68329" bIns="34165"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spcAft>
                <a:spcPts val="600"/>
              </a:spcAft>
            </a:pPr>
            <a:r>
              <a:rPr lang="en-US" b="1" dirty="0">
                <a:solidFill>
                  <a:srgbClr val="0171B0"/>
                </a:solidFill>
              </a:rPr>
              <a:t>Announced on Thursday, February 20, 2014 </a:t>
            </a:r>
            <a:endParaRPr lang="en-US" sz="1600" dirty="0">
              <a:solidFill>
                <a:srgbClr val="44546A"/>
              </a:solidFill>
            </a:endParaRPr>
          </a:p>
          <a:p>
            <a:pPr>
              <a:spcAft>
                <a:spcPts val="600"/>
              </a:spcAft>
            </a:pPr>
            <a:r>
              <a:rPr lang="en-US" b="1" dirty="0">
                <a:solidFill>
                  <a:srgbClr val="0171B0"/>
                </a:solidFill>
              </a:rPr>
              <a:t>A light weight process intended to bootstrap additional solutions, offered both by Microsoft and partners, for configuring, managing, and accelerating Virtual Machines. </a:t>
            </a:r>
            <a:endParaRPr lang="en-US" b="1" dirty="0">
              <a:solidFill>
                <a:srgbClr val="44546A"/>
              </a:solidFill>
            </a:endParaRPr>
          </a:p>
          <a:p>
            <a:pPr defTabSz="914225">
              <a:spcBef>
                <a:spcPts val="600"/>
              </a:spcBef>
              <a:spcAft>
                <a:spcPts val="600"/>
              </a:spcAft>
            </a:pPr>
            <a:r>
              <a:rPr lang="en-US" altLang="ko-KR" b="1" dirty="0">
                <a:solidFill>
                  <a:srgbClr val="0171B0"/>
                </a:solidFill>
              </a:rPr>
              <a:t>VM Extensions (Get-</a:t>
            </a:r>
            <a:r>
              <a:rPr lang="en-US" altLang="ko-KR" b="1" dirty="0" err="1">
                <a:solidFill>
                  <a:srgbClr val="0171B0"/>
                </a:solidFill>
              </a:rPr>
              <a:t>AzureVMAvailableExtension</a:t>
            </a:r>
            <a:r>
              <a:rPr lang="en-US" altLang="ko-KR" b="1" dirty="0">
                <a:solidFill>
                  <a:srgbClr val="0171B0"/>
                </a:solidFill>
              </a:rPr>
              <a:t>) </a:t>
            </a:r>
          </a:p>
          <a:p>
            <a:pPr marL="236492" indent="-236492" defTabSz="914225">
              <a:buFont typeface="Arial" panose="020B0604020202020204" pitchFamily="34" charset="0"/>
              <a:buChar char="•"/>
            </a:pPr>
            <a:r>
              <a:rPr lang="en-US" altLang="ko-KR" sz="1600" dirty="0">
                <a:solidFill>
                  <a:srgbClr val="44546A"/>
                </a:solidFill>
              </a:rPr>
              <a:t>Access, </a:t>
            </a:r>
            <a:r>
              <a:rPr lang="en-US" altLang="ko-KR" sz="1600" dirty="0" err="1">
                <a:solidFill>
                  <a:srgbClr val="44546A"/>
                </a:solidFill>
              </a:rPr>
              <a:t>BGInfo</a:t>
            </a:r>
            <a:r>
              <a:rPr lang="en-US" altLang="ko-KR" sz="1600" dirty="0">
                <a:solidFill>
                  <a:srgbClr val="44546A"/>
                </a:solidFill>
              </a:rPr>
              <a:t>, Chef, Custom Script, Diagnostic,</a:t>
            </a:r>
            <a:br>
              <a:rPr lang="en-US" altLang="ko-KR" sz="1600" dirty="0">
                <a:solidFill>
                  <a:srgbClr val="44546A"/>
                </a:solidFill>
              </a:rPr>
            </a:br>
            <a:r>
              <a:rPr lang="en-US" altLang="ko-KR" sz="1600" dirty="0">
                <a:solidFill>
                  <a:srgbClr val="44546A"/>
                </a:solidFill>
              </a:rPr>
              <a:t>DSC, Puppet, MS Anti-Malware etc.</a:t>
            </a:r>
          </a:p>
          <a:p>
            <a:pPr defTabSz="914225">
              <a:spcBef>
                <a:spcPts val="600"/>
              </a:spcBef>
            </a:pPr>
            <a:r>
              <a:rPr lang="en-US" altLang="ko-KR" b="1" dirty="0">
                <a:solidFill>
                  <a:srgbClr val="0171B0"/>
                </a:solidFill>
              </a:rPr>
              <a:t>Service Extensions (Get-</a:t>
            </a:r>
            <a:r>
              <a:rPr lang="en-US" altLang="ko-KR" b="1" dirty="0" err="1">
                <a:solidFill>
                  <a:srgbClr val="0171B0"/>
                </a:solidFill>
              </a:rPr>
              <a:t>AzureServiceAvailableExtension</a:t>
            </a:r>
            <a:r>
              <a:rPr lang="en-US" altLang="ko-KR" b="1" dirty="0">
                <a:solidFill>
                  <a:srgbClr val="0171B0"/>
                </a:solidFill>
              </a:rPr>
              <a:t>)</a:t>
            </a:r>
          </a:p>
          <a:p>
            <a:pPr marL="236492" indent="-236492" defTabSz="914225">
              <a:buFont typeface="Arial" panose="020B0604020202020204" pitchFamily="34" charset="0"/>
              <a:buChar char="•"/>
            </a:pPr>
            <a:r>
              <a:rPr lang="en-US" altLang="ko-KR" sz="1600" dirty="0">
                <a:solidFill>
                  <a:srgbClr val="44546A"/>
                </a:solidFill>
              </a:rPr>
              <a:t>Anti Malware, Diagnostics, </a:t>
            </a:r>
            <a:r>
              <a:rPr lang="en-US" altLang="ko-KR" sz="1600" dirty="0" err="1">
                <a:solidFill>
                  <a:srgbClr val="44546A"/>
                </a:solidFill>
              </a:rPr>
              <a:t>ADDomain</a:t>
            </a:r>
            <a:r>
              <a:rPr lang="en-US" altLang="ko-KR" sz="1600" dirty="0">
                <a:solidFill>
                  <a:srgbClr val="44546A"/>
                </a:solidFill>
              </a:rPr>
              <a:t>, RDP</a:t>
            </a:r>
          </a:p>
          <a:p>
            <a:pPr defTabSz="914225"/>
            <a:endParaRPr lang="en-US" altLang="ko-KR" sz="1600" dirty="0">
              <a:solidFill>
                <a:srgbClr val="44546A"/>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825" t="5159"/>
          <a:stretch/>
        </p:blipFill>
        <p:spPr>
          <a:xfrm>
            <a:off x="7212011" y="3327367"/>
            <a:ext cx="5592254" cy="3521872"/>
          </a:xfrm>
          <a:prstGeom prst="rect">
            <a:avLst/>
          </a:prstGeom>
        </p:spPr>
      </p:pic>
      <p:sp>
        <p:nvSpPr>
          <p:cNvPr id="6" name="Rectangle 5"/>
          <p:cNvSpPr/>
          <p:nvPr/>
        </p:nvSpPr>
        <p:spPr>
          <a:xfrm>
            <a:off x="953766" y="4428965"/>
            <a:ext cx="6374139" cy="1658552"/>
          </a:xfrm>
          <a:prstGeom prst="rect">
            <a:avLst/>
          </a:prstGeom>
        </p:spPr>
        <p:txBody>
          <a:bodyPr wrap="square">
            <a:spAutoFit/>
          </a:bodyPr>
          <a:lstStyle/>
          <a:p>
            <a:pPr defTabSz="914133" latinLnBrk="0">
              <a:spcBef>
                <a:spcPts val="600"/>
              </a:spcBef>
              <a:spcAft>
                <a:spcPts val="600"/>
              </a:spcAft>
            </a:pPr>
            <a:r>
              <a:rPr lang="en-US" altLang="ko-KR" b="1" dirty="0">
                <a:solidFill>
                  <a:srgbClr val="0171B0"/>
                </a:solidFill>
              </a:rPr>
              <a:t>When you create a VM from portal or </a:t>
            </a:r>
            <a:br>
              <a:rPr lang="en-US" altLang="ko-KR" b="1" dirty="0">
                <a:solidFill>
                  <a:srgbClr val="0171B0"/>
                </a:solidFill>
              </a:rPr>
            </a:br>
            <a:r>
              <a:rPr lang="en-US" altLang="ko-KR" b="1" dirty="0">
                <a:solidFill>
                  <a:srgbClr val="0171B0"/>
                </a:solidFill>
              </a:rPr>
              <a:t>the latest Azure </a:t>
            </a:r>
            <a:r>
              <a:rPr lang="en-US" altLang="ko-KR" b="1" dirty="0" err="1">
                <a:solidFill>
                  <a:srgbClr val="0171B0"/>
                </a:solidFill>
              </a:rPr>
              <a:t>Powershell</a:t>
            </a:r>
            <a:r>
              <a:rPr lang="en-US" altLang="ko-KR" b="1" dirty="0">
                <a:solidFill>
                  <a:srgbClr val="0171B0"/>
                </a:solidFill>
              </a:rPr>
              <a:t> , </a:t>
            </a:r>
            <a:r>
              <a:rPr lang="en-US" altLang="ko-KR" b="1" dirty="0" err="1">
                <a:solidFill>
                  <a:srgbClr val="0171B0"/>
                </a:solidFill>
              </a:rPr>
              <a:t>VMAgent</a:t>
            </a:r>
            <a:r>
              <a:rPr lang="en-US" altLang="ko-KR" b="1" dirty="0">
                <a:solidFill>
                  <a:srgbClr val="0171B0"/>
                </a:solidFill>
              </a:rPr>
              <a:t> is enabled by default unless its manually disabled :</a:t>
            </a:r>
          </a:p>
          <a:p>
            <a:pPr defTabSz="914133" latinLnBrk="0">
              <a:spcAft>
                <a:spcPts val="600"/>
              </a:spcAft>
            </a:pPr>
            <a:endParaRPr lang="en-US" altLang="ko-KR" b="1" dirty="0">
              <a:solidFill>
                <a:srgbClr val="44546A"/>
              </a:solidFill>
            </a:endParaRPr>
          </a:p>
          <a:p>
            <a:pPr defTabSz="914133" latinLnBrk="0">
              <a:spcAft>
                <a:spcPts val="600"/>
              </a:spcAft>
            </a:pPr>
            <a:endParaRPr lang="en-US" altLang="ko-KR" dirty="0">
              <a:solidFill>
                <a:srgbClr val="44546A"/>
              </a:solidFill>
            </a:endParaRPr>
          </a:p>
        </p:txBody>
      </p:sp>
      <p:sp>
        <p:nvSpPr>
          <p:cNvPr id="7" name="Rectangle 6"/>
          <p:cNvSpPr/>
          <p:nvPr/>
        </p:nvSpPr>
        <p:spPr>
          <a:xfrm>
            <a:off x="6315386" y="2906957"/>
            <a:ext cx="4682116" cy="307777"/>
          </a:xfrm>
          <a:prstGeom prst="rect">
            <a:avLst/>
          </a:prstGeom>
        </p:spPr>
        <p:txBody>
          <a:bodyPr wrap="none">
            <a:spAutoFit/>
          </a:bodyPr>
          <a:lstStyle/>
          <a:p>
            <a:pPr defTabSz="914133" latinLnBrk="0"/>
            <a:r>
              <a:rPr lang="ko-KR" altLang="en-US" sz="1400" dirty="0">
                <a:solidFill>
                  <a:srgbClr val="505050"/>
                </a:solidFill>
                <a:hlinkClick r:id="rId4"/>
              </a:rPr>
              <a:t>http://msdn.microsoft.com/en-us/library/dn606311.aspx</a:t>
            </a:r>
            <a:r>
              <a:rPr lang="ko-KR" altLang="en-US" sz="1400" dirty="0">
                <a:solidFill>
                  <a:srgbClr val="505050"/>
                </a:solidFill>
              </a:rPr>
              <a:t> </a:t>
            </a:r>
          </a:p>
        </p:txBody>
      </p:sp>
      <p:pic>
        <p:nvPicPr>
          <p:cNvPr id="9" name="Picture 8"/>
          <p:cNvPicPr>
            <a:picLocks noChangeAspect="1"/>
          </p:cNvPicPr>
          <p:nvPr/>
        </p:nvPicPr>
        <p:blipFill>
          <a:blip r:embed="rId5"/>
          <a:stretch>
            <a:fillRect/>
          </a:stretch>
        </p:blipFill>
        <p:spPr>
          <a:xfrm>
            <a:off x="10144621" y="3335093"/>
            <a:ext cx="2659644" cy="245213"/>
          </a:xfrm>
          <a:prstGeom prst="rect">
            <a:avLst/>
          </a:prstGeom>
        </p:spPr>
      </p:pic>
      <p:pic>
        <p:nvPicPr>
          <p:cNvPr id="8" name="Picture 7"/>
          <p:cNvPicPr>
            <a:picLocks noChangeAspect="1"/>
          </p:cNvPicPr>
          <p:nvPr/>
        </p:nvPicPr>
        <p:blipFill>
          <a:blip r:embed="rId6"/>
          <a:stretch>
            <a:fillRect/>
          </a:stretch>
        </p:blipFill>
        <p:spPr>
          <a:xfrm>
            <a:off x="9447459" y="3364836"/>
            <a:ext cx="2743677" cy="211052"/>
          </a:xfrm>
          <a:prstGeom prst="rect">
            <a:avLst/>
          </a:prstGeom>
        </p:spPr>
      </p:pic>
      <p:pic>
        <p:nvPicPr>
          <p:cNvPr id="16" name="Picture 15"/>
          <p:cNvPicPr>
            <a:picLocks noChangeAspect="1"/>
          </p:cNvPicPr>
          <p:nvPr/>
        </p:nvPicPr>
        <p:blipFill rotWithShape="1">
          <a:blip r:embed="rId7"/>
          <a:srcRect r="21847" b="-6612"/>
          <a:stretch/>
        </p:blipFill>
        <p:spPr>
          <a:xfrm>
            <a:off x="1086426" y="5364010"/>
            <a:ext cx="6035445" cy="518900"/>
          </a:xfrm>
          <a:prstGeom prst="rect">
            <a:avLst/>
          </a:prstGeom>
        </p:spPr>
      </p:pic>
      <p:pic>
        <p:nvPicPr>
          <p:cNvPr id="2" name="Picture 1"/>
          <p:cNvPicPr>
            <a:picLocks noChangeAspect="1"/>
          </p:cNvPicPr>
          <p:nvPr/>
        </p:nvPicPr>
        <p:blipFill>
          <a:blip r:embed="rId8"/>
          <a:stretch>
            <a:fillRect/>
          </a:stretch>
        </p:blipFill>
        <p:spPr>
          <a:xfrm>
            <a:off x="1086425" y="5935534"/>
            <a:ext cx="6035445" cy="397544"/>
          </a:xfrm>
          <a:prstGeom prst="rect">
            <a:avLst/>
          </a:prstGeom>
        </p:spPr>
      </p:pic>
      <p:sp>
        <p:nvSpPr>
          <p:cNvPr id="13" name="Rectangle 12"/>
          <p:cNvSpPr/>
          <p:nvPr/>
        </p:nvSpPr>
        <p:spPr>
          <a:xfrm>
            <a:off x="917077" y="6316709"/>
            <a:ext cx="6374139" cy="1154162"/>
          </a:xfrm>
          <a:prstGeom prst="rect">
            <a:avLst/>
          </a:prstGeom>
        </p:spPr>
        <p:txBody>
          <a:bodyPr wrap="square">
            <a:spAutoFit/>
          </a:bodyPr>
          <a:lstStyle/>
          <a:p>
            <a:pPr defTabSz="914133" latinLnBrk="0">
              <a:spcBef>
                <a:spcPts val="600"/>
              </a:spcBef>
              <a:spcAft>
                <a:spcPts val="600"/>
              </a:spcAft>
            </a:pPr>
            <a:r>
              <a:rPr lang="en-US" altLang="ko-KR" b="1" dirty="0" smtClean="0">
                <a:solidFill>
                  <a:srgbClr val="0171B0"/>
                </a:solidFill>
              </a:rPr>
              <a:t>In Linux, you can run your script when provisioned.</a:t>
            </a:r>
          </a:p>
          <a:p>
            <a:pPr defTabSz="914133" latinLnBrk="0">
              <a:spcBef>
                <a:spcPts val="600"/>
              </a:spcBef>
              <a:spcAft>
                <a:spcPts val="600"/>
              </a:spcAft>
            </a:pPr>
            <a:endParaRPr lang="en-US" altLang="ko-KR" b="1" dirty="0">
              <a:solidFill>
                <a:srgbClr val="44546A"/>
              </a:solidFill>
            </a:endParaRPr>
          </a:p>
          <a:p>
            <a:pPr defTabSz="914133" latinLnBrk="0">
              <a:spcAft>
                <a:spcPts val="600"/>
              </a:spcAft>
            </a:pPr>
            <a:endParaRPr lang="en-US" altLang="ko-KR" dirty="0">
              <a:solidFill>
                <a:srgbClr val="44546A"/>
              </a:solidFill>
            </a:endParaRPr>
          </a:p>
        </p:txBody>
      </p:sp>
      <p:sp>
        <p:nvSpPr>
          <p:cNvPr id="3" name="Rectangle 2"/>
          <p:cNvSpPr/>
          <p:nvPr/>
        </p:nvSpPr>
        <p:spPr>
          <a:xfrm>
            <a:off x="920992" y="6568662"/>
            <a:ext cx="10276093" cy="261610"/>
          </a:xfrm>
          <a:prstGeom prst="rect">
            <a:avLst/>
          </a:prstGeom>
        </p:spPr>
        <p:txBody>
          <a:bodyPr wrap="square">
            <a:spAutoFit/>
          </a:bodyPr>
          <a:lstStyle/>
          <a:p>
            <a:r>
              <a:rPr lang="en-US" altLang="ko-KR" sz="1050" dirty="0">
                <a:solidFill>
                  <a:srgbClr val="000000"/>
                </a:solidFill>
                <a:latin typeface="맑은 고딕" panose="020B0503020000020004" pitchFamily="50" charset="-127"/>
                <a:ea typeface="맑은 고딕" panose="020B0503020000020004" pitchFamily="50" charset="-127"/>
                <a:hlinkClick r:id="rId9"/>
              </a:rPr>
              <a:t>http://azure.microsoft.com/blog/2013/08/09/swap-space-in-linux-vms-on-windows-azure-part-2</a:t>
            </a:r>
            <a:r>
              <a:rPr lang="en-US" altLang="ko-KR" sz="1050" dirty="0" smtClean="0">
                <a:solidFill>
                  <a:srgbClr val="000000"/>
                </a:solidFill>
                <a:latin typeface="맑은 고딕" panose="020B0503020000020004" pitchFamily="50" charset="-127"/>
                <a:ea typeface="맑은 고딕" panose="020B0503020000020004" pitchFamily="50" charset="-127"/>
                <a:hlinkClick r:id="rId9"/>
              </a:rPr>
              <a:t>/</a:t>
            </a:r>
            <a:r>
              <a:rPr lang="en-US" altLang="ko-KR" sz="1050" dirty="0" smtClean="0">
                <a:solidFill>
                  <a:srgbClr val="000000"/>
                </a:solidFill>
                <a:latin typeface="맑은 고딕" panose="020B0503020000020004" pitchFamily="50" charset="-127"/>
                <a:ea typeface="맑은 고딕" panose="020B0503020000020004" pitchFamily="50" charset="-127"/>
              </a:rPr>
              <a:t> </a:t>
            </a:r>
            <a:endParaRPr lang="ko-KR" altLang="en-US" sz="1050"/>
          </a:p>
        </p:txBody>
      </p:sp>
    </p:spTree>
    <p:extLst>
      <p:ext uri="{BB962C8B-B14F-4D97-AF65-F5344CB8AC3E}">
        <p14:creationId xmlns:p14="http://schemas.microsoft.com/office/powerpoint/2010/main" val="381858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b="1" dirty="0" err="1"/>
              <a:t>VMAccess</a:t>
            </a:r>
            <a:r>
              <a:rPr lang="en-US" altLang="ko-KR" b="1" dirty="0"/>
              <a:t> Extension</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3" name="Content Placeholder 2"/>
          <p:cNvSpPr>
            <a:spLocks noGrp="1"/>
          </p:cNvSpPr>
          <p:nvPr>
            <p:ph idx="1"/>
          </p:nvPr>
        </p:nvSpPr>
        <p:spPr>
          <a:xfrm>
            <a:off x="312740" y="1213165"/>
            <a:ext cx="5932665" cy="5196738"/>
          </a:xfrm>
        </p:spPr>
        <p:txBody>
          <a:bodyPr>
            <a:normAutofit/>
          </a:bodyPr>
          <a:lstStyle/>
          <a:p>
            <a:pPr marL="0" indent="0">
              <a:lnSpc>
                <a:spcPct val="150000"/>
              </a:lnSpc>
              <a:buNone/>
            </a:pPr>
            <a:r>
              <a:rPr lang="en-US" altLang="ko-KR" sz="1800" dirty="0" smtClean="0"/>
              <a:t>The </a:t>
            </a:r>
            <a:r>
              <a:rPr lang="en-US" altLang="ko-KR" sz="1800" dirty="0" err="1"/>
              <a:t>VMAccess</a:t>
            </a:r>
            <a:r>
              <a:rPr lang="en-US" altLang="ko-KR" sz="1800" dirty="0"/>
              <a:t> extension enables you to reset the password, SSH key, or the SSH configurations, so you can regain access to your VM. You can also add a new user with password or SSH key, or delete a user using this extension</a:t>
            </a:r>
            <a:r>
              <a:rPr lang="en-US" altLang="ko-KR" sz="1800" dirty="0" smtClean="0"/>
              <a:t>.</a:t>
            </a:r>
          </a:p>
          <a:p>
            <a:pPr marL="342900" indent="-342900">
              <a:lnSpc>
                <a:spcPct val="150000"/>
              </a:lnSpc>
              <a:buAutoNum type="arabicPeriod"/>
            </a:pPr>
            <a:r>
              <a:rPr lang="en-US" altLang="ko-KR" sz="1800" dirty="0" smtClean="0"/>
              <a:t>Resetting the password</a:t>
            </a:r>
          </a:p>
          <a:p>
            <a:pPr marL="342900" indent="-342900">
              <a:lnSpc>
                <a:spcPct val="150000"/>
              </a:lnSpc>
              <a:buAutoNum type="arabicPeriod"/>
            </a:pPr>
            <a:r>
              <a:rPr lang="en-US" altLang="ko-KR" sz="1800" dirty="0" smtClean="0"/>
              <a:t>Resetting the SSH key</a:t>
            </a:r>
          </a:p>
          <a:p>
            <a:pPr marL="342900" indent="-342900">
              <a:lnSpc>
                <a:spcPct val="150000"/>
              </a:lnSpc>
              <a:buAutoNum type="arabicPeriod"/>
            </a:pPr>
            <a:r>
              <a:rPr lang="en-US" altLang="ko-KR" sz="1800" dirty="0" smtClean="0"/>
              <a:t>Resetting the password and the SSH key</a:t>
            </a:r>
          </a:p>
          <a:p>
            <a:pPr marL="342900" indent="-342900">
              <a:lnSpc>
                <a:spcPct val="150000"/>
              </a:lnSpc>
              <a:buAutoNum type="arabicPeriod"/>
            </a:pPr>
            <a:r>
              <a:rPr lang="en-US" altLang="ko-KR" sz="1800" dirty="0" smtClean="0"/>
              <a:t>Creating a new </a:t>
            </a:r>
            <a:r>
              <a:rPr lang="en-US" altLang="ko-KR" sz="1800" dirty="0" err="1" smtClean="0"/>
              <a:t>sudo</a:t>
            </a:r>
            <a:r>
              <a:rPr lang="en-US" altLang="ko-KR" sz="1800" dirty="0" smtClean="0"/>
              <a:t> user account</a:t>
            </a:r>
          </a:p>
          <a:p>
            <a:pPr marL="342900" indent="-342900">
              <a:lnSpc>
                <a:spcPct val="150000"/>
              </a:lnSpc>
              <a:buAutoNum type="arabicPeriod"/>
            </a:pPr>
            <a:r>
              <a:rPr lang="en-US" altLang="ko-KR" sz="1800" dirty="0" smtClean="0"/>
              <a:t>Resetting SSH configuration</a:t>
            </a:r>
          </a:p>
          <a:p>
            <a:pPr marL="342900" indent="-342900">
              <a:lnSpc>
                <a:spcPct val="150000"/>
              </a:lnSpc>
              <a:buAutoNum type="arabicPeriod"/>
            </a:pPr>
            <a:r>
              <a:rPr lang="en-US" altLang="ko-KR" sz="1800" dirty="0" smtClean="0"/>
              <a:t>Removing an existing user</a:t>
            </a:r>
            <a:endParaRPr lang="en-US" altLang="ko-KR" sz="1800" dirty="0"/>
          </a:p>
        </p:txBody>
      </p:sp>
      <p:pic>
        <p:nvPicPr>
          <p:cNvPr id="4" name="Picture 3"/>
          <p:cNvPicPr>
            <a:picLocks noChangeAspect="1"/>
          </p:cNvPicPr>
          <p:nvPr/>
        </p:nvPicPr>
        <p:blipFill>
          <a:blip r:embed="rId3"/>
          <a:stretch>
            <a:fillRect/>
          </a:stretch>
        </p:blipFill>
        <p:spPr>
          <a:xfrm>
            <a:off x="6125255" y="1213165"/>
            <a:ext cx="5972175" cy="214312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6125255" y="3590503"/>
            <a:ext cx="5953125" cy="2819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13539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b="1" dirty="0" err="1"/>
              <a:t>CustomScript</a:t>
            </a:r>
            <a:r>
              <a:rPr lang="en-US" altLang="ko-KR" b="1" dirty="0"/>
              <a:t> Extension</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3" name="Content Placeholder 2"/>
          <p:cNvSpPr>
            <a:spLocks noGrp="1"/>
          </p:cNvSpPr>
          <p:nvPr>
            <p:ph idx="1"/>
          </p:nvPr>
        </p:nvSpPr>
        <p:spPr>
          <a:xfrm>
            <a:off x="312740" y="1213165"/>
            <a:ext cx="5932665" cy="5196738"/>
          </a:xfrm>
        </p:spPr>
        <p:txBody>
          <a:bodyPr>
            <a:normAutofit/>
          </a:bodyPr>
          <a:lstStyle/>
          <a:p>
            <a:pPr marL="0" indent="0">
              <a:lnSpc>
                <a:spcPct val="100000"/>
              </a:lnSpc>
              <a:buNone/>
            </a:pPr>
            <a:r>
              <a:rPr lang="en-US" altLang="ko-KR" sz="1800" dirty="0"/>
              <a:t>Cloud-</a:t>
            </a:r>
            <a:r>
              <a:rPr lang="en-US" altLang="ko-KR" sz="1800" dirty="0" err="1"/>
              <a:t>init</a:t>
            </a:r>
            <a:r>
              <a:rPr lang="en-US" altLang="ko-KR" sz="1800" dirty="0"/>
              <a:t> </a:t>
            </a:r>
            <a:r>
              <a:rPr lang="en-US" altLang="ko-KR" sz="1800" dirty="0" smtClean="0"/>
              <a:t>enables </a:t>
            </a:r>
            <a:r>
              <a:rPr lang="en-US" altLang="ko-KR" sz="1800" dirty="0"/>
              <a:t>you to inject a script or metadata into an Azure Linux VM during provision time. </a:t>
            </a:r>
            <a:r>
              <a:rPr lang="en-US" altLang="ko-KR" sz="1800" dirty="0" err="1"/>
              <a:t>CustomScript</a:t>
            </a:r>
            <a:r>
              <a:rPr lang="en-US" altLang="ko-KR" sz="1800" dirty="0"/>
              <a:t> extension provides even more power for customizing your VM, it can run on any Azure supported Linux VM. </a:t>
            </a:r>
            <a:endParaRPr lang="en-US" altLang="ko-KR" sz="1800" dirty="0" smtClean="0"/>
          </a:p>
          <a:p>
            <a:r>
              <a:rPr lang="en-US" altLang="ko-KR" sz="1800" dirty="0" smtClean="0"/>
              <a:t>Supports scripts </a:t>
            </a:r>
            <a:r>
              <a:rPr lang="en-US" altLang="ko-KR" sz="1800" dirty="0"/>
              <a:t>in Azure </a:t>
            </a:r>
            <a:r>
              <a:rPr lang="en-US" altLang="ko-KR" sz="1800" dirty="0" smtClean="0"/>
              <a:t>Storage or </a:t>
            </a:r>
            <a:r>
              <a:rPr lang="en-US" altLang="ko-KR" sz="1800" dirty="0"/>
              <a:t>GitHub </a:t>
            </a:r>
            <a:r>
              <a:rPr lang="en-US" altLang="ko-KR" sz="1800" dirty="0" smtClean="0"/>
              <a:t>with your parameters, or your inline scripts</a:t>
            </a:r>
            <a:endParaRPr lang="en-US" altLang="ko-KR" sz="1800" dirty="0"/>
          </a:p>
          <a:p>
            <a:r>
              <a:rPr lang="en-US" altLang="ko-KR" sz="1800" dirty="0" err="1"/>
              <a:t>CustomScript</a:t>
            </a:r>
            <a:r>
              <a:rPr lang="en-US" altLang="ko-KR" sz="1800" dirty="0"/>
              <a:t> extension supports scripts written in any scripting language for Linux (Python, Linux shell scripts etc.), as long as the correspondent script interpreter is installed on your VM. </a:t>
            </a:r>
          </a:p>
          <a:p>
            <a:r>
              <a:rPr lang="en-US" altLang="ko-KR" sz="1800" dirty="0" smtClean="0"/>
              <a:t>Can run your scripts any </a:t>
            </a:r>
            <a:r>
              <a:rPr lang="en-US" altLang="ko-KR" sz="1800" dirty="0"/>
              <a:t>time after the provision. </a:t>
            </a:r>
          </a:p>
          <a:p>
            <a:r>
              <a:rPr lang="en-US" altLang="ko-KR" sz="1800" dirty="0" smtClean="0"/>
              <a:t>Using Azure </a:t>
            </a:r>
            <a:r>
              <a:rPr lang="en-US" altLang="ko-KR" sz="1800" dirty="0"/>
              <a:t>PowerShell Cmdlets,  </a:t>
            </a:r>
            <a:r>
              <a:rPr lang="en-US" altLang="ko-KR" sz="1800" dirty="0" err="1">
                <a:hlinkClick r:id="rId3"/>
              </a:rPr>
              <a:t>xPlat</a:t>
            </a:r>
            <a:r>
              <a:rPr lang="en-US" altLang="ko-KR" sz="1800" dirty="0">
                <a:hlinkClick r:id="rId3"/>
              </a:rPr>
              <a:t> scripts</a:t>
            </a:r>
            <a:r>
              <a:rPr lang="en-US" altLang="ko-KR" sz="1800" dirty="0"/>
              <a:t> or Azure Management Portal.  </a:t>
            </a:r>
            <a:endParaRPr lang="en-US" altLang="ko-KR" sz="1800" dirty="0" smtClean="0"/>
          </a:p>
          <a:p>
            <a:r>
              <a:rPr lang="en-US" altLang="ko-KR" sz="1800" dirty="0" smtClean="0"/>
              <a:t>Can support multiple scripts or files with your scripts</a:t>
            </a:r>
          </a:p>
          <a:p>
            <a:r>
              <a:rPr lang="en-US" altLang="ko-KR" sz="1800" dirty="0" smtClean="0"/>
              <a:t>Can run once or multiple times</a:t>
            </a:r>
          </a:p>
          <a:p>
            <a:r>
              <a:rPr lang="en-US" altLang="ko-KR" sz="1800" dirty="0" smtClean="0"/>
              <a:t>Results of your scripts can be retrieved.</a:t>
            </a:r>
            <a:endParaRPr lang="en-US" altLang="ko-KR" sz="1800" dirty="0"/>
          </a:p>
          <a:p>
            <a:pPr marL="0" indent="0">
              <a:lnSpc>
                <a:spcPct val="150000"/>
              </a:lnSpc>
              <a:buNone/>
            </a:pPr>
            <a:endParaRPr lang="en-US" altLang="ko-KR" sz="1800" dirty="0" smtClean="0"/>
          </a:p>
        </p:txBody>
      </p:sp>
      <p:pic>
        <p:nvPicPr>
          <p:cNvPr id="7" name="Picture 6"/>
          <p:cNvPicPr>
            <a:picLocks noChangeAspect="1"/>
          </p:cNvPicPr>
          <p:nvPr/>
        </p:nvPicPr>
        <p:blipFill rotWithShape="1">
          <a:blip r:embed="rId4"/>
          <a:srcRect b="11490"/>
          <a:stretch/>
        </p:blipFill>
        <p:spPr>
          <a:xfrm>
            <a:off x="6633713" y="1092396"/>
            <a:ext cx="5314566" cy="2435808"/>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6633713" y="3643090"/>
            <a:ext cx="5323172" cy="3180406"/>
          </a:xfrm>
          <a:prstGeom prst="rect">
            <a:avLst/>
          </a:prstGeom>
          <a:effectLst>
            <a:outerShdw blurRad="50800" dist="38100" dir="2700000" algn="tl" rotWithShape="0">
              <a:prstClr val="black">
                <a:alpha val="40000"/>
              </a:prstClr>
            </a:outerShdw>
          </a:effectLst>
        </p:spPr>
      </p:pic>
      <p:sp>
        <p:nvSpPr>
          <p:cNvPr id="9" name="Rectangle 8"/>
          <p:cNvSpPr/>
          <p:nvPr/>
        </p:nvSpPr>
        <p:spPr>
          <a:xfrm>
            <a:off x="0" y="6595216"/>
            <a:ext cx="6573328" cy="253916"/>
          </a:xfrm>
          <a:prstGeom prst="rect">
            <a:avLst/>
          </a:prstGeom>
        </p:spPr>
        <p:txBody>
          <a:bodyPr wrap="square">
            <a:spAutoFit/>
          </a:bodyPr>
          <a:lstStyle/>
          <a:p>
            <a:r>
              <a:rPr lang="en-US" altLang="ko-KR" sz="1050" dirty="0">
                <a:solidFill>
                  <a:srgbClr val="000000"/>
                </a:solidFill>
                <a:latin typeface="Calibri" panose="020F0502020204030204" pitchFamily="34" charset="0"/>
                <a:hlinkClick r:id="rId6"/>
              </a:rPr>
              <a:t>http://azure.microsoft.com/blog/2014/08/20/automate-linux-vm-customization-tasks-using-customscript-extension</a:t>
            </a:r>
            <a:r>
              <a:rPr lang="en-US" altLang="ko-KR" sz="1050" dirty="0" smtClean="0">
                <a:solidFill>
                  <a:srgbClr val="000000"/>
                </a:solidFill>
                <a:latin typeface="Calibri" panose="020F0502020204030204" pitchFamily="34" charset="0"/>
                <a:hlinkClick r:id="rId6"/>
              </a:rPr>
              <a:t>/</a:t>
            </a:r>
            <a:r>
              <a:rPr lang="en-US" altLang="ko-KR" sz="1050" dirty="0" smtClean="0">
                <a:solidFill>
                  <a:srgbClr val="000000"/>
                </a:solidFill>
                <a:latin typeface="Calibri" panose="020F0502020204030204" pitchFamily="34" charset="0"/>
              </a:rPr>
              <a:t> </a:t>
            </a:r>
            <a:endParaRPr lang="ko-KR" altLang="en-US" sz="1050"/>
          </a:p>
        </p:txBody>
      </p:sp>
    </p:spTree>
    <p:extLst>
      <p:ext uri="{BB962C8B-B14F-4D97-AF65-F5344CB8AC3E}">
        <p14:creationId xmlns:p14="http://schemas.microsoft.com/office/powerpoint/2010/main" val="18420459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b="1" dirty="0" err="1"/>
              <a:t>OSPatching</a:t>
            </a:r>
            <a:r>
              <a:rPr lang="en-US" altLang="ko-KR" b="1" dirty="0"/>
              <a:t> Extension</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3" name="Content Placeholder 2"/>
          <p:cNvSpPr>
            <a:spLocks noGrp="1"/>
          </p:cNvSpPr>
          <p:nvPr>
            <p:ph idx="1"/>
          </p:nvPr>
        </p:nvSpPr>
        <p:spPr>
          <a:xfrm>
            <a:off x="312740" y="1213165"/>
            <a:ext cx="5932665" cy="5196738"/>
          </a:xfrm>
        </p:spPr>
        <p:txBody>
          <a:bodyPr>
            <a:normAutofit/>
          </a:bodyPr>
          <a:lstStyle/>
          <a:p>
            <a:pPr marL="0" indent="0">
              <a:lnSpc>
                <a:spcPct val="100000"/>
              </a:lnSpc>
              <a:buNone/>
            </a:pPr>
            <a:r>
              <a:rPr lang="en-US" altLang="ko-KR" sz="1800" dirty="0"/>
              <a:t>Azure VM </a:t>
            </a:r>
            <a:r>
              <a:rPr lang="en-US" altLang="ko-KR" sz="1800" dirty="0" err="1"/>
              <a:t>OSPatching</a:t>
            </a:r>
            <a:r>
              <a:rPr lang="en-US" altLang="ko-KR" sz="1800" dirty="0"/>
              <a:t> extension for Linux enables the Azure VM administrators to automate the VM OS updates with the customized configurations</a:t>
            </a:r>
            <a:r>
              <a:rPr lang="en-US" altLang="ko-KR" sz="1800" dirty="0" smtClean="0"/>
              <a:t>.</a:t>
            </a:r>
            <a:endParaRPr lang="en-US" altLang="ko-KR" sz="1800" dirty="0"/>
          </a:p>
          <a:p>
            <a:pPr marL="0" indent="0">
              <a:lnSpc>
                <a:spcPct val="150000"/>
              </a:lnSpc>
              <a:buNone/>
            </a:pPr>
            <a:endParaRPr lang="en-US" altLang="ko-KR" sz="1800" dirty="0" smtClean="0"/>
          </a:p>
        </p:txBody>
      </p:sp>
      <p:sp>
        <p:nvSpPr>
          <p:cNvPr id="9" name="Rectangle 8"/>
          <p:cNvSpPr/>
          <p:nvPr/>
        </p:nvSpPr>
        <p:spPr>
          <a:xfrm>
            <a:off x="0" y="6595216"/>
            <a:ext cx="6573328" cy="253916"/>
          </a:xfrm>
          <a:prstGeom prst="rect">
            <a:avLst/>
          </a:prstGeom>
        </p:spPr>
        <p:txBody>
          <a:bodyPr wrap="square">
            <a:spAutoFit/>
          </a:bodyPr>
          <a:lstStyle/>
          <a:p>
            <a:r>
              <a:rPr lang="en-US" altLang="ko-KR" sz="1050" dirty="0">
                <a:solidFill>
                  <a:srgbClr val="000000"/>
                </a:solidFill>
                <a:latin typeface="Calibri" panose="020F0502020204030204" pitchFamily="34" charset="0"/>
                <a:hlinkClick r:id="rId3"/>
              </a:rPr>
              <a:t>http://azure.microsoft.com/blog/2014/10/23/automate-linux-vm-os-updates-using-ospatching-extension</a:t>
            </a:r>
            <a:r>
              <a:rPr lang="en-US" altLang="ko-KR" sz="1050" dirty="0" smtClean="0">
                <a:solidFill>
                  <a:srgbClr val="000000"/>
                </a:solidFill>
                <a:latin typeface="Calibri" panose="020F0502020204030204" pitchFamily="34" charset="0"/>
                <a:hlinkClick r:id="rId3"/>
              </a:rPr>
              <a:t>/</a:t>
            </a:r>
            <a:r>
              <a:rPr lang="ko-KR" altLang="en-US" sz="1050"/>
              <a:t> </a:t>
            </a:r>
          </a:p>
        </p:txBody>
      </p:sp>
      <p:graphicFrame>
        <p:nvGraphicFramePr>
          <p:cNvPr id="4" name="Table 3"/>
          <p:cNvGraphicFramePr>
            <a:graphicFrameLocks noGrp="1"/>
          </p:cNvGraphicFramePr>
          <p:nvPr>
            <p:extLst>
              <p:ext uri="{D42A27DB-BD31-4B8C-83A1-F6EECF244321}">
                <p14:modId xmlns:p14="http://schemas.microsoft.com/office/powerpoint/2010/main" val="970111400"/>
              </p:ext>
            </p:extLst>
          </p:nvPr>
        </p:nvGraphicFramePr>
        <p:xfrm>
          <a:off x="451636" y="2369788"/>
          <a:ext cx="5612734" cy="3976523"/>
        </p:xfrm>
        <a:graphic>
          <a:graphicData uri="http://schemas.openxmlformats.org/drawingml/2006/table">
            <a:tbl>
              <a:tblPr>
                <a:tableStyleId>{D7AC3CCA-C797-4891-BE02-D94E43425B78}</a:tableStyleId>
              </a:tblPr>
              <a:tblGrid>
                <a:gridCol w="841911"/>
                <a:gridCol w="1412537"/>
                <a:gridCol w="2291865"/>
                <a:gridCol w="1066421"/>
              </a:tblGrid>
              <a:tr h="146254">
                <a:tc>
                  <a:txBody>
                    <a:bodyPr/>
                    <a:lstStyle/>
                    <a:p>
                      <a:pPr marL="72000"/>
                      <a:r>
                        <a:rPr lang="en-US" sz="900" dirty="0">
                          <a:effectLst/>
                        </a:rPr>
                        <a:t>Parameter</a:t>
                      </a:r>
                      <a:endParaRPr lang="en-US" sz="900" dirty="0"/>
                    </a:p>
                  </a:txBody>
                  <a:tcPr marL="0" marR="0" marT="0" marB="0"/>
                </a:tc>
                <a:tc>
                  <a:txBody>
                    <a:bodyPr/>
                    <a:lstStyle/>
                    <a:p>
                      <a:pPr marL="72000"/>
                      <a:r>
                        <a:rPr lang="en-US" sz="900">
                          <a:effectLst/>
                        </a:rPr>
                        <a:t>Description</a:t>
                      </a:r>
                      <a:endParaRPr lang="en-US" sz="900"/>
                    </a:p>
                  </a:txBody>
                  <a:tcPr marL="0" marR="0" marT="0" marB="0"/>
                </a:tc>
                <a:tc>
                  <a:txBody>
                    <a:bodyPr/>
                    <a:lstStyle/>
                    <a:p>
                      <a:pPr marL="72000"/>
                      <a:r>
                        <a:rPr lang="en-US" sz="900">
                          <a:effectLst/>
                        </a:rPr>
                        <a:t>Value Type</a:t>
                      </a:r>
                      <a:endParaRPr lang="en-US" sz="900"/>
                    </a:p>
                  </a:txBody>
                  <a:tcPr marL="0" marR="0" marT="0" marB="0"/>
                </a:tc>
                <a:tc>
                  <a:txBody>
                    <a:bodyPr/>
                    <a:lstStyle/>
                    <a:p>
                      <a:pPr marL="72000"/>
                      <a:r>
                        <a:rPr lang="en-US" sz="900">
                          <a:effectLst/>
                        </a:rPr>
                        <a:t>Default Value</a:t>
                      </a:r>
                      <a:endParaRPr lang="en-US" sz="900"/>
                    </a:p>
                  </a:txBody>
                  <a:tcPr marL="0" marR="0" marT="0" marB="0"/>
                </a:tc>
              </a:tr>
              <a:tr h="292509">
                <a:tc>
                  <a:txBody>
                    <a:bodyPr/>
                    <a:lstStyle/>
                    <a:p>
                      <a:pPr marL="72000"/>
                      <a:r>
                        <a:rPr lang="en-US" sz="900" dirty="0" err="1">
                          <a:effectLst/>
                        </a:rPr>
                        <a:t>intervalOfWeeks</a:t>
                      </a:r>
                      <a:endParaRPr lang="en-US" sz="900" dirty="0"/>
                    </a:p>
                  </a:txBody>
                  <a:tcPr marL="0" marR="0" marT="0" marB="0"/>
                </a:tc>
                <a:tc>
                  <a:txBody>
                    <a:bodyPr/>
                    <a:lstStyle/>
                    <a:p>
                      <a:pPr marL="72000"/>
                      <a:r>
                        <a:rPr lang="en-US" sz="900">
                          <a:effectLst/>
                        </a:rPr>
                        <a:t>The update frequency (in weeks) </a:t>
                      </a:r>
                      <a:endParaRPr lang="en-US" sz="900"/>
                    </a:p>
                  </a:txBody>
                  <a:tcPr marL="0" marR="0" marT="0" marB="0"/>
                </a:tc>
                <a:tc>
                  <a:txBody>
                    <a:bodyPr/>
                    <a:lstStyle/>
                    <a:p>
                      <a:pPr marL="72000"/>
                      <a:r>
                        <a:rPr lang="en-US" sz="900">
                          <a:effectLst/>
                        </a:rPr>
                        <a:t>Integer. Starting from 1.e.g. “intervalOfWeeks” : “1”</a:t>
                      </a:r>
                      <a:endParaRPr lang="en-US" sz="900"/>
                    </a:p>
                  </a:txBody>
                  <a:tcPr marL="0" marR="0" marT="0" marB="0"/>
                </a:tc>
                <a:tc>
                  <a:txBody>
                    <a:bodyPr/>
                    <a:lstStyle/>
                    <a:p>
                      <a:pPr marL="72000"/>
                      <a:r>
                        <a:rPr lang="ko-KR" altLang="en-US" sz="900">
                          <a:effectLst/>
                        </a:rPr>
                        <a:t>“</a:t>
                      </a:r>
                      <a:r>
                        <a:rPr lang="en-US" altLang="ko-KR" sz="900">
                          <a:effectLst/>
                        </a:rPr>
                        <a:t>1”</a:t>
                      </a:r>
                      <a:endParaRPr lang="ko-KR" altLang="en-US" sz="900"/>
                    </a:p>
                  </a:txBody>
                  <a:tcPr marL="0" marR="0" marT="0" marB="0"/>
                </a:tc>
              </a:tr>
              <a:tr h="877526">
                <a:tc>
                  <a:txBody>
                    <a:bodyPr/>
                    <a:lstStyle/>
                    <a:p>
                      <a:pPr marL="72000"/>
                      <a:r>
                        <a:rPr lang="en-US" sz="900" dirty="0" err="1">
                          <a:effectLst/>
                        </a:rPr>
                        <a:t>dayOfWeek</a:t>
                      </a:r>
                      <a:endParaRPr lang="en-US" sz="900" dirty="0"/>
                    </a:p>
                  </a:txBody>
                  <a:tcPr marL="0" marR="0" marT="0" marB="0"/>
                </a:tc>
                <a:tc>
                  <a:txBody>
                    <a:bodyPr/>
                    <a:lstStyle/>
                    <a:p>
                      <a:pPr marL="72000"/>
                      <a:r>
                        <a:rPr lang="en-US" sz="900">
                          <a:effectLst/>
                        </a:rPr>
                        <a:t>The patching date (of the week)You can specify multiple days in a week.</a:t>
                      </a:r>
                      <a:endParaRPr lang="en-US" sz="900"/>
                    </a:p>
                  </a:txBody>
                  <a:tcPr marL="0" marR="0" marT="0" marB="0"/>
                </a:tc>
                <a:tc>
                  <a:txBody>
                    <a:bodyPr/>
                    <a:lstStyle/>
                    <a:p>
                      <a:pPr marL="72000"/>
                      <a:r>
                        <a:rPr lang="en-US" sz="900">
                          <a:effectLst/>
                        </a:rPr>
                        <a:t>String. Enumeration of “Sunday”, “Monday”, “Tuesday”, “Wednesday”, “Thursday”, “Friday”, “Saturday”, Everyday (Use “|” to separate multiple values).e.g. “dayOfWeek” : “Sunday|Wednesday”</a:t>
                      </a:r>
                      <a:endParaRPr lang="en-US" sz="900"/>
                    </a:p>
                  </a:txBody>
                  <a:tcPr marL="0" marR="0" marT="0" marB="0"/>
                </a:tc>
                <a:tc>
                  <a:txBody>
                    <a:bodyPr/>
                    <a:lstStyle/>
                    <a:p>
                      <a:pPr marL="72000"/>
                      <a:r>
                        <a:rPr lang="en-US" sz="900">
                          <a:effectLst/>
                        </a:rPr>
                        <a:t>“Everyday”</a:t>
                      </a:r>
                      <a:endParaRPr lang="en-US" sz="900"/>
                    </a:p>
                  </a:txBody>
                  <a:tcPr marL="0" marR="0" marT="0" marB="0"/>
                </a:tc>
              </a:tr>
              <a:tr h="438763">
                <a:tc>
                  <a:txBody>
                    <a:bodyPr/>
                    <a:lstStyle/>
                    <a:p>
                      <a:pPr marL="72000"/>
                      <a:r>
                        <a:rPr lang="en-US" sz="900" dirty="0" err="1">
                          <a:effectLst/>
                        </a:rPr>
                        <a:t>startTime</a:t>
                      </a:r>
                      <a:endParaRPr lang="en-US" sz="900" dirty="0"/>
                    </a:p>
                  </a:txBody>
                  <a:tcPr marL="0" marR="0" marT="0" marB="0"/>
                </a:tc>
                <a:tc>
                  <a:txBody>
                    <a:bodyPr/>
                    <a:lstStyle/>
                    <a:p>
                      <a:pPr marL="72000"/>
                      <a:r>
                        <a:rPr lang="en-US" sz="900">
                          <a:effectLst/>
                        </a:rPr>
                        <a:t>Start time of patching</a:t>
                      </a:r>
                      <a:endParaRPr lang="en-US" sz="900"/>
                    </a:p>
                  </a:txBody>
                  <a:tcPr marL="0" marR="0" marT="0" marB="0"/>
                </a:tc>
                <a:tc>
                  <a:txBody>
                    <a:bodyPr/>
                    <a:lstStyle/>
                    <a:p>
                      <a:pPr marL="72000"/>
                      <a:r>
                        <a:rPr lang="en-US" sz="900" dirty="0">
                          <a:effectLst/>
                        </a:rPr>
                        <a:t>String. In the format of “</a:t>
                      </a:r>
                      <a:r>
                        <a:rPr lang="en-US" sz="900" dirty="0" err="1">
                          <a:effectLst/>
                        </a:rPr>
                        <a:t>hr:min”e.g</a:t>
                      </a:r>
                      <a:r>
                        <a:rPr lang="en-US" sz="900" dirty="0">
                          <a:effectLst/>
                        </a:rPr>
                        <a:t>. “</a:t>
                      </a:r>
                      <a:r>
                        <a:rPr lang="en-US" sz="900" dirty="0" err="1">
                          <a:effectLst/>
                        </a:rPr>
                        <a:t>startTime</a:t>
                      </a:r>
                      <a:r>
                        <a:rPr lang="en-US" sz="900" dirty="0">
                          <a:effectLst/>
                        </a:rPr>
                        <a:t>” : “03:00″ , with hour ranging from 0 to 23. More notes below. .</a:t>
                      </a:r>
                      <a:r>
                        <a:rPr lang="en-US" sz="900" baseline="30000" dirty="0">
                          <a:effectLst/>
                        </a:rPr>
                        <a:t>1</a:t>
                      </a:r>
                      <a:endParaRPr lang="en-US" sz="900" dirty="0"/>
                    </a:p>
                  </a:txBody>
                  <a:tcPr marL="0" marR="0" marT="0" marB="0"/>
                </a:tc>
                <a:tc>
                  <a:txBody>
                    <a:bodyPr/>
                    <a:lstStyle/>
                    <a:p>
                      <a:pPr marL="72000"/>
                      <a:r>
                        <a:rPr lang="en-US" sz="900">
                          <a:effectLst/>
                        </a:rPr>
                        <a:t>Empty string(One-off mode)</a:t>
                      </a:r>
                      <a:endParaRPr lang="en-US" sz="900"/>
                    </a:p>
                  </a:txBody>
                  <a:tcPr marL="0" marR="0" marT="0" marB="0"/>
                </a:tc>
              </a:tr>
              <a:tr h="365636">
                <a:tc>
                  <a:txBody>
                    <a:bodyPr/>
                    <a:lstStyle/>
                    <a:p>
                      <a:pPr marL="72000"/>
                      <a:r>
                        <a:rPr lang="en-US" sz="900" dirty="0" err="1">
                          <a:effectLst/>
                        </a:rPr>
                        <a:t>installDuration</a:t>
                      </a:r>
                      <a:endParaRPr lang="en-US" sz="900" dirty="0"/>
                    </a:p>
                  </a:txBody>
                  <a:tcPr marL="0" marR="0" marT="0" marB="0"/>
                </a:tc>
                <a:tc>
                  <a:txBody>
                    <a:bodyPr/>
                    <a:lstStyle/>
                    <a:p>
                      <a:pPr marL="72000"/>
                      <a:r>
                        <a:rPr lang="en-US" sz="900">
                          <a:effectLst/>
                        </a:rPr>
                        <a:t>The allowed total time for installation</a:t>
                      </a:r>
                      <a:endParaRPr lang="en-US" sz="900"/>
                    </a:p>
                  </a:txBody>
                  <a:tcPr marL="0" marR="0" marT="0" marB="0"/>
                </a:tc>
                <a:tc>
                  <a:txBody>
                    <a:bodyPr/>
                    <a:lstStyle/>
                    <a:p>
                      <a:pPr marL="72000"/>
                      <a:r>
                        <a:rPr lang="en-US" sz="900">
                          <a:effectLst/>
                        </a:rPr>
                        <a:t>String. In the format of “hr:mins”e.g. “installDuration” : “00:30″. More notes below.</a:t>
                      </a:r>
                      <a:r>
                        <a:rPr lang="en-US" sz="900" baseline="30000">
                          <a:effectLst/>
                        </a:rPr>
                        <a:t>2</a:t>
                      </a:r>
                      <a:endParaRPr lang="en-US" sz="900"/>
                    </a:p>
                  </a:txBody>
                  <a:tcPr marL="0" marR="0" marT="0" marB="0"/>
                </a:tc>
                <a:tc>
                  <a:txBody>
                    <a:bodyPr/>
                    <a:lstStyle/>
                    <a:p>
                      <a:pPr marL="72000"/>
                      <a:r>
                        <a:rPr lang="ko-KR" altLang="en-US" sz="900">
                          <a:effectLst/>
                        </a:rPr>
                        <a:t>“</a:t>
                      </a:r>
                      <a:r>
                        <a:rPr lang="en-US" altLang="ko-KR" sz="900">
                          <a:effectLst/>
                        </a:rPr>
                        <a:t>01:00”</a:t>
                      </a:r>
                      <a:endParaRPr lang="ko-KR" altLang="en-US" sz="900"/>
                    </a:p>
                  </a:txBody>
                  <a:tcPr marL="0" marR="0" marT="0" marB="0"/>
                </a:tc>
              </a:tr>
              <a:tr h="511890">
                <a:tc>
                  <a:txBody>
                    <a:bodyPr/>
                    <a:lstStyle/>
                    <a:p>
                      <a:pPr marL="72000"/>
                      <a:r>
                        <a:rPr lang="en-US" sz="900" dirty="0">
                          <a:effectLst/>
                        </a:rPr>
                        <a:t>category</a:t>
                      </a:r>
                      <a:endParaRPr lang="en-US" sz="900" dirty="0"/>
                    </a:p>
                  </a:txBody>
                  <a:tcPr marL="0" marR="0" marT="0" marB="0"/>
                </a:tc>
                <a:tc>
                  <a:txBody>
                    <a:bodyPr/>
                    <a:lstStyle/>
                    <a:p>
                      <a:pPr marL="72000"/>
                      <a:r>
                        <a:rPr lang="en-US" sz="900">
                          <a:effectLst/>
                        </a:rPr>
                        <a:t>Type of patches to install</a:t>
                      </a:r>
                      <a:endParaRPr lang="en-US" sz="900"/>
                    </a:p>
                  </a:txBody>
                  <a:tcPr marL="0" marR="0" marT="0" marB="0"/>
                </a:tc>
                <a:tc>
                  <a:txBody>
                    <a:bodyPr/>
                    <a:lstStyle/>
                    <a:p>
                      <a:pPr marL="72000"/>
                      <a:r>
                        <a:rPr lang="en-US" sz="900">
                          <a:effectLst/>
                        </a:rPr>
                        <a:t>String. Enumeration of “Important” and “ImportantAndRecommended”.e.g. “category” : “ImportantAndRecommended”</a:t>
                      </a:r>
                      <a:endParaRPr lang="en-US" sz="900"/>
                    </a:p>
                  </a:txBody>
                  <a:tcPr marL="0" marR="0" marT="0" marB="0"/>
                </a:tc>
                <a:tc>
                  <a:txBody>
                    <a:bodyPr/>
                    <a:lstStyle/>
                    <a:p>
                      <a:pPr marL="72000"/>
                      <a:r>
                        <a:rPr lang="en-US" sz="900">
                          <a:effectLst/>
                        </a:rPr>
                        <a:t>“ImportantAndRecommended”</a:t>
                      </a:r>
                      <a:endParaRPr lang="en-US" sz="900"/>
                    </a:p>
                  </a:txBody>
                  <a:tcPr marL="0" marR="0" marT="0" marB="0"/>
                </a:tc>
              </a:tr>
              <a:tr h="731272">
                <a:tc>
                  <a:txBody>
                    <a:bodyPr/>
                    <a:lstStyle/>
                    <a:p>
                      <a:pPr marL="72000"/>
                      <a:r>
                        <a:rPr lang="en-US" sz="900" dirty="0" err="1">
                          <a:effectLst/>
                        </a:rPr>
                        <a:t>rebootAfterPatch</a:t>
                      </a:r>
                      <a:endParaRPr lang="en-US" sz="900" dirty="0"/>
                    </a:p>
                  </a:txBody>
                  <a:tcPr marL="0" marR="0" marT="0" marB="0"/>
                </a:tc>
                <a:tc>
                  <a:txBody>
                    <a:bodyPr/>
                    <a:lstStyle/>
                    <a:p>
                      <a:pPr marL="72000"/>
                      <a:r>
                        <a:rPr lang="en-US" sz="900" dirty="0">
                          <a:effectLst/>
                        </a:rPr>
                        <a:t>The reboot behavior after patching </a:t>
                      </a:r>
                      <a:endParaRPr lang="en-US" sz="900" dirty="0"/>
                    </a:p>
                  </a:txBody>
                  <a:tcPr marL="0" marR="0" marT="0" marB="0"/>
                </a:tc>
                <a:tc>
                  <a:txBody>
                    <a:bodyPr/>
                    <a:lstStyle/>
                    <a:p>
                      <a:pPr marL="72000"/>
                      <a:r>
                        <a:rPr lang="en-US" sz="900" dirty="0">
                          <a:effectLst/>
                        </a:rPr>
                        <a:t>String. Enumeration of “Required” (always reboot), “</a:t>
                      </a:r>
                      <a:r>
                        <a:rPr lang="en-US" sz="900" dirty="0" err="1">
                          <a:effectLst/>
                        </a:rPr>
                        <a:t>NotRequired</a:t>
                      </a:r>
                      <a:r>
                        <a:rPr lang="en-US" sz="900" dirty="0">
                          <a:effectLst/>
                        </a:rPr>
                        <a:t>” (never reboot) and “ Auto”(use the VM’s current reboot mechanism).e.g. “</a:t>
                      </a:r>
                      <a:r>
                        <a:rPr lang="en-US" sz="900" dirty="0" err="1">
                          <a:effectLst/>
                        </a:rPr>
                        <a:t>rebootAfterPatch</a:t>
                      </a:r>
                      <a:r>
                        <a:rPr lang="en-US" sz="900" dirty="0">
                          <a:effectLst/>
                        </a:rPr>
                        <a:t>” : “Auto</a:t>
                      </a:r>
                      <a:endParaRPr lang="en-US" sz="900" dirty="0"/>
                    </a:p>
                  </a:txBody>
                  <a:tcPr marL="0" marR="0" marT="0" marB="0"/>
                </a:tc>
                <a:tc>
                  <a:txBody>
                    <a:bodyPr/>
                    <a:lstStyle/>
                    <a:p>
                      <a:pPr marL="72000"/>
                      <a:r>
                        <a:rPr lang="en-US" sz="900">
                          <a:effectLst/>
                        </a:rPr>
                        <a:t>“Auto”</a:t>
                      </a:r>
                      <a:endParaRPr lang="en-US" sz="900"/>
                    </a:p>
                  </a:txBody>
                  <a:tcPr marL="0" marR="0" marT="0" marB="0"/>
                </a:tc>
              </a:tr>
              <a:tr h="219382">
                <a:tc>
                  <a:txBody>
                    <a:bodyPr/>
                    <a:lstStyle/>
                    <a:p>
                      <a:pPr marL="72000"/>
                      <a:r>
                        <a:rPr lang="en-US" sz="900">
                          <a:effectLst/>
                        </a:rPr>
                        <a:t>disabled</a:t>
                      </a:r>
                      <a:endParaRPr lang="en-US" sz="900"/>
                    </a:p>
                  </a:txBody>
                  <a:tcPr marL="0" marR="0" marT="0" marB="0"/>
                </a:tc>
                <a:tc>
                  <a:txBody>
                    <a:bodyPr/>
                    <a:lstStyle/>
                    <a:p>
                      <a:pPr marL="72000"/>
                      <a:r>
                        <a:rPr lang="en-US" sz="900">
                          <a:effectLst/>
                        </a:rPr>
                        <a:t>Flag to disable this extension, </a:t>
                      </a:r>
                      <a:endParaRPr lang="en-US" sz="900"/>
                    </a:p>
                  </a:txBody>
                  <a:tcPr marL="0" marR="0" marT="0" marB="0"/>
                </a:tc>
                <a:tc>
                  <a:txBody>
                    <a:bodyPr/>
                    <a:lstStyle/>
                    <a:p>
                      <a:pPr marL="72000"/>
                      <a:r>
                        <a:rPr lang="en-US" sz="900" dirty="0">
                          <a:effectLst/>
                        </a:rPr>
                        <a:t>String. “True” or “</a:t>
                      </a:r>
                      <a:r>
                        <a:rPr lang="en-US" sz="900" dirty="0" err="1">
                          <a:effectLst/>
                        </a:rPr>
                        <a:t>False”e.g</a:t>
                      </a:r>
                      <a:r>
                        <a:rPr lang="en-US" sz="900" dirty="0">
                          <a:effectLst/>
                        </a:rPr>
                        <a:t>. “disabled” : “False”</a:t>
                      </a:r>
                      <a:endParaRPr lang="en-US" sz="900" dirty="0"/>
                    </a:p>
                  </a:txBody>
                  <a:tcPr marL="0" marR="0" marT="0" marB="0"/>
                </a:tc>
                <a:tc>
                  <a:txBody>
                    <a:bodyPr/>
                    <a:lstStyle/>
                    <a:p>
                      <a:pPr marL="72000"/>
                      <a:r>
                        <a:rPr lang="en-US" sz="900" dirty="0">
                          <a:effectLst/>
                        </a:rPr>
                        <a:t>“False”</a:t>
                      </a:r>
                      <a:endParaRPr lang="en-US" sz="900" dirty="0"/>
                    </a:p>
                  </a:txBody>
                  <a:tcPr marL="0" marR="0" marT="0" marB="0"/>
                </a:tc>
              </a:tr>
              <a:tr h="292509">
                <a:tc>
                  <a:txBody>
                    <a:bodyPr/>
                    <a:lstStyle/>
                    <a:p>
                      <a:pPr marL="72000"/>
                      <a:r>
                        <a:rPr lang="en-US" sz="900">
                          <a:effectLst/>
                        </a:rPr>
                        <a:t>stop</a:t>
                      </a:r>
                      <a:endParaRPr lang="en-US" sz="900"/>
                    </a:p>
                  </a:txBody>
                  <a:tcPr marL="0" marR="0" marT="0" marB="0"/>
                </a:tc>
                <a:tc>
                  <a:txBody>
                    <a:bodyPr/>
                    <a:lstStyle/>
                    <a:p>
                      <a:pPr marL="72000"/>
                      <a:r>
                        <a:rPr lang="en-US" sz="900">
                          <a:effectLst/>
                        </a:rPr>
                        <a:t>Flag to cancel the OS update process</a:t>
                      </a:r>
                      <a:endParaRPr lang="en-US" sz="900"/>
                    </a:p>
                  </a:txBody>
                  <a:tcPr marL="0" marR="0" marT="0" marB="0"/>
                </a:tc>
                <a:tc>
                  <a:txBody>
                    <a:bodyPr/>
                    <a:lstStyle/>
                    <a:p>
                      <a:pPr marL="72000"/>
                      <a:r>
                        <a:rPr lang="en-US" sz="900">
                          <a:effectLst/>
                        </a:rPr>
                        <a:t>String. “True” or “False”e.g. “stop” : “False”</a:t>
                      </a:r>
                      <a:endParaRPr lang="en-US" sz="900"/>
                    </a:p>
                  </a:txBody>
                  <a:tcPr marL="0" marR="0" marT="0" marB="0"/>
                </a:tc>
                <a:tc>
                  <a:txBody>
                    <a:bodyPr/>
                    <a:lstStyle/>
                    <a:p>
                      <a:pPr marL="72000"/>
                      <a:r>
                        <a:rPr lang="en-US" sz="900" dirty="0">
                          <a:effectLst/>
                        </a:rPr>
                        <a:t>“False</a:t>
                      </a:r>
                      <a:r>
                        <a:rPr lang="en-US" sz="900" dirty="0"/>
                        <a:t>”</a:t>
                      </a:r>
                    </a:p>
                  </a:txBody>
                  <a:tcPr marL="0" marR="0" marT="0" marB="0"/>
                </a:tc>
              </a:tr>
            </a:tbl>
          </a:graphicData>
        </a:graphic>
      </p:graphicFrame>
      <p:pic>
        <p:nvPicPr>
          <p:cNvPr id="6" name="Picture 5"/>
          <p:cNvPicPr>
            <a:picLocks noChangeAspect="1"/>
          </p:cNvPicPr>
          <p:nvPr/>
        </p:nvPicPr>
        <p:blipFill>
          <a:blip r:embed="rId4"/>
          <a:stretch>
            <a:fillRect/>
          </a:stretch>
        </p:blipFill>
        <p:spPr>
          <a:xfrm>
            <a:off x="6171253" y="1213165"/>
            <a:ext cx="5962650" cy="54006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24281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sz="4800" b="1" dirty="0"/>
              <a:t>Infrastructure Monitoring and Diagnostics</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3" name="Content Placeholder 2"/>
          <p:cNvSpPr>
            <a:spLocks noGrp="1"/>
          </p:cNvSpPr>
          <p:nvPr>
            <p:ph idx="1"/>
          </p:nvPr>
        </p:nvSpPr>
        <p:spPr>
          <a:xfrm>
            <a:off x="312740" y="1213165"/>
            <a:ext cx="5932665" cy="5196738"/>
          </a:xfrm>
        </p:spPr>
        <p:txBody>
          <a:bodyPr>
            <a:normAutofit/>
          </a:bodyPr>
          <a:lstStyle/>
          <a:p>
            <a:pPr marL="0" indent="0">
              <a:buNone/>
            </a:pPr>
            <a:r>
              <a:rPr lang="en-US" altLang="ko-KR" dirty="0"/>
              <a:t>The Linux diagnostic extension helps user to monitor the Linux VMs running on Azure, with following functionalities:</a:t>
            </a:r>
          </a:p>
          <a:p>
            <a:r>
              <a:rPr lang="en-US" altLang="ko-KR" sz="1200" dirty="0"/>
              <a:t>Collects and uploads Linux VM's system performance, diagnostic and syslog data to user’s storage table.</a:t>
            </a:r>
          </a:p>
          <a:p>
            <a:r>
              <a:rPr lang="en-US" altLang="ko-KR" sz="1200" dirty="0" smtClean="0"/>
              <a:t>All </a:t>
            </a:r>
            <a:r>
              <a:rPr lang="en-US" altLang="ko-KR" sz="1200" dirty="0"/>
              <a:t>Linux </a:t>
            </a:r>
            <a:r>
              <a:rPr lang="en-US" altLang="ko-KR" sz="1200" dirty="0" err="1"/>
              <a:t>Rsyslog</a:t>
            </a:r>
            <a:r>
              <a:rPr lang="en-US" altLang="ko-KR" sz="1200" dirty="0"/>
              <a:t> loggings, including system, security and application logs.</a:t>
            </a:r>
          </a:p>
          <a:p>
            <a:r>
              <a:rPr lang="en-US" altLang="ko-KR" sz="1200" dirty="0"/>
              <a:t>All system data specified in this </a:t>
            </a:r>
            <a:r>
              <a:rPr lang="en-US" altLang="ko-KR" sz="1200" dirty="0">
                <a:hlinkClick r:id="rId3"/>
              </a:rPr>
              <a:t>doc.</a:t>
            </a:r>
            <a:endParaRPr lang="en-US" altLang="ko-KR" sz="1200" dirty="0"/>
          </a:p>
          <a:p>
            <a:r>
              <a:rPr lang="en-US" altLang="ko-KR" sz="1200" dirty="0"/>
              <a:t>User specified log files.</a:t>
            </a:r>
          </a:p>
          <a:p>
            <a:pPr marL="0" indent="0">
              <a:lnSpc>
                <a:spcPct val="150000"/>
              </a:lnSpc>
              <a:buNone/>
            </a:pPr>
            <a:endParaRPr lang="en-US" altLang="ko-KR" sz="1800" dirty="0" smtClean="0"/>
          </a:p>
        </p:txBody>
      </p:sp>
      <p:sp>
        <p:nvSpPr>
          <p:cNvPr id="9" name="Rectangle 8"/>
          <p:cNvSpPr/>
          <p:nvPr/>
        </p:nvSpPr>
        <p:spPr>
          <a:xfrm>
            <a:off x="0" y="6595216"/>
            <a:ext cx="6573328" cy="253916"/>
          </a:xfrm>
          <a:prstGeom prst="rect">
            <a:avLst/>
          </a:prstGeom>
        </p:spPr>
        <p:txBody>
          <a:bodyPr wrap="square">
            <a:spAutoFit/>
          </a:bodyPr>
          <a:lstStyle/>
          <a:p>
            <a:r>
              <a:rPr lang="en-US" altLang="ko-KR" sz="1050" dirty="0">
                <a:solidFill>
                  <a:srgbClr val="000000"/>
                </a:solidFill>
                <a:latin typeface="Calibri" panose="020F0502020204030204" pitchFamily="34" charset="0"/>
                <a:hlinkClick r:id="rId4"/>
              </a:rPr>
              <a:t>http://azure.microsoft.com/blog/2015/06/09/azure-linux-vm-infrastructure-monitoring-and-diagnostics-2</a:t>
            </a:r>
            <a:r>
              <a:rPr lang="en-US" altLang="ko-KR" sz="1050" dirty="0" smtClean="0">
                <a:solidFill>
                  <a:srgbClr val="000000"/>
                </a:solidFill>
                <a:latin typeface="Calibri" panose="020F0502020204030204" pitchFamily="34" charset="0"/>
                <a:hlinkClick r:id="rId4"/>
              </a:rPr>
              <a:t>/</a:t>
            </a:r>
            <a:r>
              <a:rPr lang="en-US" altLang="ko-KR" sz="1050" dirty="0" smtClean="0">
                <a:solidFill>
                  <a:srgbClr val="000000"/>
                </a:solidFill>
                <a:latin typeface="Calibri" panose="020F0502020204030204" pitchFamily="34" charset="0"/>
              </a:rPr>
              <a:t> </a:t>
            </a:r>
            <a:endParaRPr lang="ko-KR" altLang="en-US" sz="105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214" y="1355186"/>
            <a:ext cx="5706677" cy="3392330"/>
          </a:xfrm>
          <a:prstGeom prst="rect">
            <a:avLst/>
          </a:prstGeom>
          <a:effectLst>
            <a:outerShdw blurRad="50800" dist="38100" dir="2700000" algn="tl" rotWithShape="0">
              <a:prstClr val="black">
                <a:alpha val="40000"/>
              </a:prstClr>
            </a:outerShdw>
          </a:effectLst>
        </p:spPr>
      </p:pic>
      <p:sp>
        <p:nvSpPr>
          <p:cNvPr id="10" name="Rectangle 9"/>
          <p:cNvSpPr/>
          <p:nvPr/>
        </p:nvSpPr>
        <p:spPr>
          <a:xfrm>
            <a:off x="2999339" y="2839302"/>
            <a:ext cx="2305906" cy="3816429"/>
          </a:xfrm>
          <a:prstGeom prst="rect">
            <a:avLst/>
          </a:prstGeom>
        </p:spPr>
        <p:txBody>
          <a:bodyPr wrap="square">
            <a:spAutoFit/>
          </a:bodyPr>
          <a:lstStyle/>
          <a:p>
            <a:pPr marL="176213" indent="-176213">
              <a:buFont typeface="Segoe UI" panose="020B0502040204020203" pitchFamily="34" charset="0"/>
              <a:buChar char="–"/>
            </a:pPr>
            <a:r>
              <a:rPr lang="en-US" altLang="ko-KR" sz="1100" dirty="0" smtClean="0"/>
              <a:t>Mem</a:t>
            </a:r>
            <a:r>
              <a:rPr lang="en-US" altLang="ko-KR" sz="1100" dirty="0"/>
              <a:t>. percent available</a:t>
            </a:r>
          </a:p>
          <a:p>
            <a:pPr marL="176213" indent="-176213">
              <a:buFont typeface="Segoe UI" panose="020B0502040204020203" pitchFamily="34" charset="0"/>
              <a:buChar char="–"/>
            </a:pPr>
            <a:r>
              <a:rPr lang="en-US" altLang="ko-KR" sz="1100" dirty="0"/>
              <a:t>Mem. used by cache</a:t>
            </a:r>
          </a:p>
          <a:p>
            <a:pPr marL="176213" indent="-176213">
              <a:buFont typeface="Segoe UI" panose="020B0502040204020203" pitchFamily="34" charset="0"/>
              <a:buChar char="–"/>
            </a:pPr>
            <a:r>
              <a:rPr lang="en-US" altLang="ko-KR" sz="1100" dirty="0"/>
              <a:t>Memory available</a:t>
            </a:r>
          </a:p>
          <a:p>
            <a:pPr marL="176213" indent="-176213">
              <a:buFont typeface="Segoe UI" panose="020B0502040204020203" pitchFamily="34" charset="0"/>
              <a:buChar char="–"/>
            </a:pPr>
            <a:r>
              <a:rPr lang="en-US" altLang="ko-KR" sz="1100" dirty="0"/>
              <a:t>Memory percentage</a:t>
            </a:r>
          </a:p>
          <a:p>
            <a:pPr marL="176213" indent="-176213">
              <a:buFont typeface="Segoe UI" panose="020B0502040204020203" pitchFamily="34" charset="0"/>
              <a:buChar char="–"/>
            </a:pPr>
            <a:r>
              <a:rPr lang="en-US" altLang="ko-KR" sz="1100" dirty="0"/>
              <a:t>Memory used</a:t>
            </a:r>
          </a:p>
          <a:p>
            <a:pPr marL="176213" indent="-176213">
              <a:buFont typeface="Segoe UI" panose="020B0502040204020203" pitchFamily="34" charset="0"/>
              <a:buChar char="–"/>
            </a:pPr>
            <a:r>
              <a:rPr lang="en-US" altLang="ko-KR" sz="1100" dirty="0"/>
              <a:t>Network In</a:t>
            </a:r>
          </a:p>
          <a:p>
            <a:pPr marL="176213" indent="-176213">
              <a:buFont typeface="Segoe UI" panose="020B0502040204020203" pitchFamily="34" charset="0"/>
              <a:buChar char="–"/>
            </a:pPr>
            <a:r>
              <a:rPr lang="en-US" altLang="ko-KR" sz="1100" dirty="0"/>
              <a:t>Network Out</a:t>
            </a:r>
          </a:p>
          <a:p>
            <a:pPr marL="176213" indent="-176213">
              <a:buFont typeface="Segoe UI" panose="020B0502040204020203" pitchFamily="34" charset="0"/>
              <a:buChar char="–"/>
            </a:pPr>
            <a:r>
              <a:rPr lang="en-US" altLang="ko-KR" sz="1100" dirty="0"/>
              <a:t>Network collisions</a:t>
            </a:r>
          </a:p>
          <a:p>
            <a:pPr marL="176213" indent="-176213">
              <a:buFont typeface="Segoe UI" panose="020B0502040204020203" pitchFamily="34" charset="0"/>
              <a:buChar char="–"/>
            </a:pPr>
            <a:r>
              <a:rPr lang="en-US" altLang="ko-KR" sz="1100" dirty="0"/>
              <a:t>Network in guest OS</a:t>
            </a:r>
          </a:p>
          <a:p>
            <a:pPr marL="176213" indent="-176213">
              <a:buFont typeface="Segoe UI" panose="020B0502040204020203" pitchFamily="34" charset="0"/>
              <a:buChar char="–"/>
            </a:pPr>
            <a:r>
              <a:rPr lang="en-US" altLang="ko-KR" sz="1100" dirty="0"/>
              <a:t>Network out guest OS</a:t>
            </a:r>
          </a:p>
          <a:p>
            <a:pPr marL="176213" indent="-176213">
              <a:buFont typeface="Segoe UI" panose="020B0502040204020203" pitchFamily="34" charset="0"/>
              <a:buChar char="–"/>
            </a:pPr>
            <a:r>
              <a:rPr lang="en-US" altLang="ko-KR" sz="1100" dirty="0"/>
              <a:t>Network total bytes</a:t>
            </a:r>
          </a:p>
          <a:p>
            <a:pPr marL="176213" indent="-176213">
              <a:buFont typeface="Segoe UI" panose="020B0502040204020203" pitchFamily="34" charset="0"/>
              <a:buChar char="–"/>
            </a:pPr>
            <a:r>
              <a:rPr lang="en-US" altLang="ko-KR" sz="1100" dirty="0"/>
              <a:t>Packets received</a:t>
            </a:r>
          </a:p>
          <a:p>
            <a:pPr marL="176213" indent="-176213">
              <a:buFont typeface="Segoe UI" panose="020B0502040204020203" pitchFamily="34" charset="0"/>
              <a:buChar char="–"/>
            </a:pPr>
            <a:r>
              <a:rPr lang="en-US" altLang="ko-KR" sz="1100" dirty="0"/>
              <a:t>Packets received errors</a:t>
            </a:r>
          </a:p>
          <a:p>
            <a:pPr marL="176213" indent="-176213">
              <a:buFont typeface="Segoe UI" panose="020B0502040204020203" pitchFamily="34" charset="0"/>
              <a:buChar char="–"/>
            </a:pPr>
            <a:r>
              <a:rPr lang="en-US" altLang="ko-KR" sz="1100" dirty="0"/>
              <a:t>Packets sent</a:t>
            </a:r>
          </a:p>
          <a:p>
            <a:pPr marL="176213" indent="-176213">
              <a:buFont typeface="Segoe UI" panose="020B0502040204020203" pitchFamily="34" charset="0"/>
              <a:buChar char="–"/>
            </a:pPr>
            <a:r>
              <a:rPr lang="en-US" altLang="ko-KR" sz="1100" dirty="0"/>
              <a:t>Packets sent errors</a:t>
            </a:r>
          </a:p>
          <a:p>
            <a:pPr marL="176213" indent="-176213">
              <a:buFont typeface="Segoe UI" panose="020B0502040204020203" pitchFamily="34" charset="0"/>
              <a:buChar char="–"/>
            </a:pPr>
            <a:r>
              <a:rPr lang="en-US" altLang="ko-KR" sz="1100" dirty="0"/>
              <a:t>Page reads</a:t>
            </a:r>
          </a:p>
          <a:p>
            <a:pPr marL="176213" indent="-176213">
              <a:buFont typeface="Segoe UI" panose="020B0502040204020203" pitchFamily="34" charset="0"/>
              <a:buChar char="–"/>
            </a:pPr>
            <a:r>
              <a:rPr lang="en-US" altLang="ko-KR" sz="1100" dirty="0"/>
              <a:t>Page writes</a:t>
            </a:r>
          </a:p>
          <a:p>
            <a:pPr marL="176213" indent="-176213">
              <a:buFont typeface="Segoe UI" panose="020B0502040204020203" pitchFamily="34" charset="0"/>
              <a:buChar char="–"/>
            </a:pPr>
            <a:r>
              <a:rPr lang="en-US" altLang="ko-KR" sz="1100" dirty="0"/>
              <a:t>Pages</a:t>
            </a:r>
          </a:p>
          <a:p>
            <a:pPr marL="176213" indent="-176213">
              <a:buFont typeface="Segoe UI" panose="020B0502040204020203" pitchFamily="34" charset="0"/>
              <a:buChar char="–"/>
            </a:pPr>
            <a:r>
              <a:rPr lang="en-US" altLang="ko-KR" sz="1100" dirty="0"/>
              <a:t>Swap available</a:t>
            </a:r>
          </a:p>
          <a:p>
            <a:pPr marL="176213" indent="-176213">
              <a:buFont typeface="Segoe UI" panose="020B0502040204020203" pitchFamily="34" charset="0"/>
              <a:buChar char="–"/>
            </a:pPr>
            <a:r>
              <a:rPr lang="en-US" altLang="ko-KR" sz="1100" dirty="0"/>
              <a:t>Swap percent available</a:t>
            </a:r>
          </a:p>
          <a:p>
            <a:pPr marL="176213" indent="-176213">
              <a:buFont typeface="Segoe UI" panose="020B0502040204020203" pitchFamily="34" charset="0"/>
              <a:buChar char="–"/>
            </a:pPr>
            <a:r>
              <a:rPr lang="en-US" altLang="ko-KR" sz="1100" dirty="0"/>
              <a:t>Swap percent used</a:t>
            </a:r>
          </a:p>
          <a:p>
            <a:pPr marL="176213" indent="-176213">
              <a:buFont typeface="Segoe UI" panose="020B0502040204020203" pitchFamily="34" charset="0"/>
              <a:buChar char="–"/>
            </a:pPr>
            <a:r>
              <a:rPr lang="en-US" altLang="ko-KR" sz="1100" dirty="0"/>
              <a:t>Swap used</a:t>
            </a:r>
          </a:p>
        </p:txBody>
      </p:sp>
      <p:sp>
        <p:nvSpPr>
          <p:cNvPr id="11" name="Rectangle 10"/>
          <p:cNvSpPr/>
          <p:nvPr/>
        </p:nvSpPr>
        <p:spPr>
          <a:xfrm>
            <a:off x="855562" y="2841516"/>
            <a:ext cx="2034287" cy="3647152"/>
          </a:xfrm>
          <a:prstGeom prst="rect">
            <a:avLst/>
          </a:prstGeom>
        </p:spPr>
        <p:txBody>
          <a:bodyPr wrap="square">
            <a:spAutoFit/>
          </a:bodyPr>
          <a:lstStyle/>
          <a:p>
            <a:pPr marL="176213" indent="-176213">
              <a:buFont typeface="Segoe UI" panose="020B0502040204020203" pitchFamily="34" charset="0"/>
              <a:buChar char="–"/>
            </a:pPr>
            <a:r>
              <a:rPr lang="en-US" altLang="ko-KR" sz="1100" dirty="0"/>
              <a:t>CPU DPC time</a:t>
            </a:r>
          </a:p>
          <a:p>
            <a:pPr marL="176213" indent="-176213">
              <a:buFont typeface="Segoe UI" panose="020B0502040204020203" pitchFamily="34" charset="0"/>
              <a:buChar char="–"/>
            </a:pPr>
            <a:r>
              <a:rPr lang="en-US" altLang="ko-KR" sz="1100" dirty="0"/>
              <a:t>CPU IO wait time</a:t>
            </a:r>
          </a:p>
          <a:p>
            <a:pPr marL="176213" indent="-176213">
              <a:buFont typeface="Segoe UI" panose="020B0502040204020203" pitchFamily="34" charset="0"/>
              <a:buChar char="–"/>
            </a:pPr>
            <a:r>
              <a:rPr lang="en-US" altLang="ko-KR" sz="1100" dirty="0"/>
              <a:t>CPU idle time</a:t>
            </a:r>
          </a:p>
          <a:p>
            <a:pPr marL="176213" indent="-176213">
              <a:buFont typeface="Segoe UI" panose="020B0502040204020203" pitchFamily="34" charset="0"/>
              <a:buChar char="–"/>
            </a:pPr>
            <a:r>
              <a:rPr lang="en-US" altLang="ko-KR" sz="1100" dirty="0"/>
              <a:t>CPU interrupt time</a:t>
            </a:r>
          </a:p>
          <a:p>
            <a:pPr marL="176213" indent="-176213">
              <a:buFont typeface="Segoe UI" panose="020B0502040204020203" pitchFamily="34" charset="0"/>
              <a:buChar char="–"/>
            </a:pPr>
            <a:r>
              <a:rPr lang="en-US" altLang="ko-KR" sz="1100" dirty="0"/>
              <a:t>CPU nice time</a:t>
            </a:r>
          </a:p>
          <a:p>
            <a:pPr marL="176213" indent="-176213">
              <a:buFont typeface="Segoe UI" panose="020B0502040204020203" pitchFamily="34" charset="0"/>
              <a:buChar char="–"/>
            </a:pPr>
            <a:r>
              <a:rPr lang="en-US" altLang="ko-KR" sz="1100" dirty="0"/>
              <a:t>CPU percentage</a:t>
            </a:r>
          </a:p>
          <a:p>
            <a:pPr marL="176213" indent="-176213">
              <a:buFont typeface="Segoe UI" panose="020B0502040204020203" pitchFamily="34" charset="0"/>
              <a:buChar char="–"/>
            </a:pPr>
            <a:r>
              <a:rPr lang="en-US" altLang="ko-KR" sz="1100" dirty="0"/>
              <a:t>CPU percentage guest OS</a:t>
            </a:r>
          </a:p>
          <a:p>
            <a:pPr marL="176213" indent="-176213">
              <a:buFont typeface="Segoe UI" panose="020B0502040204020203" pitchFamily="34" charset="0"/>
              <a:buChar char="–"/>
            </a:pPr>
            <a:r>
              <a:rPr lang="en-US" altLang="ko-KR" sz="1100" dirty="0"/>
              <a:t>CPU privileged time</a:t>
            </a:r>
          </a:p>
          <a:p>
            <a:pPr marL="176213" indent="-176213">
              <a:buFont typeface="Segoe UI" panose="020B0502040204020203" pitchFamily="34" charset="0"/>
              <a:buChar char="–"/>
            </a:pPr>
            <a:r>
              <a:rPr lang="en-US" altLang="ko-KR" sz="1100" dirty="0"/>
              <a:t>CPU user time</a:t>
            </a:r>
          </a:p>
          <a:p>
            <a:pPr marL="176213" indent="-176213">
              <a:buFont typeface="Segoe UI" panose="020B0502040204020203" pitchFamily="34" charset="0"/>
              <a:buChar char="–"/>
            </a:pPr>
            <a:r>
              <a:rPr lang="en-US" altLang="ko-KR" sz="1100" dirty="0"/>
              <a:t>Disk queue length</a:t>
            </a:r>
          </a:p>
          <a:p>
            <a:pPr marL="176213" indent="-176213">
              <a:buFont typeface="Segoe UI" panose="020B0502040204020203" pitchFamily="34" charset="0"/>
              <a:buChar char="–"/>
            </a:pPr>
            <a:r>
              <a:rPr lang="en-US" altLang="ko-KR" sz="1100" dirty="0"/>
              <a:t>Disk read</a:t>
            </a:r>
          </a:p>
          <a:p>
            <a:pPr marL="176213" indent="-176213">
              <a:buFont typeface="Segoe UI" panose="020B0502040204020203" pitchFamily="34" charset="0"/>
              <a:buChar char="–"/>
            </a:pPr>
            <a:r>
              <a:rPr lang="en-US" altLang="ko-KR" sz="1100" dirty="0"/>
              <a:t>Disk read guest OS</a:t>
            </a:r>
          </a:p>
          <a:p>
            <a:pPr marL="176213" indent="-176213">
              <a:buFont typeface="Segoe UI" panose="020B0502040204020203" pitchFamily="34" charset="0"/>
              <a:buChar char="–"/>
            </a:pPr>
            <a:r>
              <a:rPr lang="en-US" altLang="ko-KR" sz="1100" dirty="0"/>
              <a:t>Disk read time</a:t>
            </a:r>
          </a:p>
          <a:p>
            <a:pPr marL="176213" indent="-176213">
              <a:buFont typeface="Segoe UI" panose="020B0502040204020203" pitchFamily="34" charset="0"/>
              <a:buChar char="–"/>
            </a:pPr>
            <a:r>
              <a:rPr lang="en-US" altLang="ko-KR" sz="1100" dirty="0"/>
              <a:t>Disk reads</a:t>
            </a:r>
          </a:p>
          <a:p>
            <a:pPr marL="176213" indent="-176213">
              <a:buFont typeface="Segoe UI" panose="020B0502040204020203" pitchFamily="34" charset="0"/>
              <a:buChar char="–"/>
            </a:pPr>
            <a:r>
              <a:rPr lang="en-US" altLang="ko-KR" sz="1100" dirty="0"/>
              <a:t>Disk total bytes</a:t>
            </a:r>
          </a:p>
          <a:p>
            <a:pPr marL="176213" indent="-176213">
              <a:buFont typeface="Segoe UI" panose="020B0502040204020203" pitchFamily="34" charset="0"/>
              <a:buChar char="–"/>
            </a:pPr>
            <a:r>
              <a:rPr lang="en-US" altLang="ko-KR" sz="1100" dirty="0"/>
              <a:t>Disk transfer time</a:t>
            </a:r>
          </a:p>
          <a:p>
            <a:pPr marL="176213" indent="-176213">
              <a:buFont typeface="Segoe UI" panose="020B0502040204020203" pitchFamily="34" charset="0"/>
              <a:buChar char="–"/>
            </a:pPr>
            <a:r>
              <a:rPr lang="en-US" altLang="ko-KR" sz="1100" dirty="0"/>
              <a:t>Disk transfers</a:t>
            </a:r>
          </a:p>
          <a:p>
            <a:pPr marL="176213" indent="-176213">
              <a:buFont typeface="Segoe UI" panose="020B0502040204020203" pitchFamily="34" charset="0"/>
              <a:buChar char="–"/>
            </a:pPr>
            <a:r>
              <a:rPr lang="en-US" altLang="ko-KR" sz="1100" dirty="0"/>
              <a:t>Disk write</a:t>
            </a:r>
          </a:p>
          <a:p>
            <a:pPr marL="176213" indent="-176213">
              <a:buFont typeface="Segoe UI" panose="020B0502040204020203" pitchFamily="34" charset="0"/>
              <a:buChar char="–"/>
            </a:pPr>
            <a:r>
              <a:rPr lang="en-US" altLang="ko-KR" sz="1100" dirty="0"/>
              <a:t>Disk write guest OS</a:t>
            </a:r>
          </a:p>
          <a:p>
            <a:pPr marL="176213" indent="-176213">
              <a:buFont typeface="Segoe UI" panose="020B0502040204020203" pitchFamily="34" charset="0"/>
              <a:buChar char="–"/>
            </a:pPr>
            <a:r>
              <a:rPr lang="en-US" altLang="ko-KR" sz="1100" dirty="0"/>
              <a:t>Disk write time</a:t>
            </a:r>
          </a:p>
          <a:p>
            <a:pPr marL="176213" indent="-176213">
              <a:buFont typeface="Segoe UI" panose="020B0502040204020203" pitchFamily="34" charset="0"/>
              <a:buChar char="–"/>
            </a:pPr>
            <a:r>
              <a:rPr lang="en-US" altLang="ko-KR" sz="1100" dirty="0"/>
              <a:t>Disk </a:t>
            </a:r>
            <a:r>
              <a:rPr lang="en-US" altLang="ko-KR" sz="1100" dirty="0" smtClean="0"/>
              <a:t>writes</a:t>
            </a:r>
            <a:endParaRPr lang="en-US" altLang="ko-KR" sz="1100" dirty="0"/>
          </a:p>
        </p:txBody>
      </p:sp>
      <p:pic>
        <p:nvPicPr>
          <p:cNvPr id="12" name="Picture 11"/>
          <p:cNvPicPr>
            <a:picLocks noChangeAspect="1"/>
          </p:cNvPicPr>
          <p:nvPr/>
        </p:nvPicPr>
        <p:blipFill>
          <a:blip r:embed="rId6"/>
          <a:stretch>
            <a:fillRect/>
          </a:stretch>
        </p:blipFill>
        <p:spPr>
          <a:xfrm>
            <a:off x="5845197" y="3770263"/>
            <a:ext cx="5785559" cy="26898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08448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Operational Management Suite</a:t>
            </a:r>
            <a:endParaRPr lang="en-US" dirty="0"/>
          </a:p>
        </p:txBody>
      </p:sp>
    </p:spTree>
    <p:extLst>
      <p:ext uri="{BB962C8B-B14F-4D97-AF65-F5344CB8AC3E}">
        <p14:creationId xmlns:p14="http://schemas.microsoft.com/office/powerpoint/2010/main" val="34995139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131" name="Title 1"/>
          <p:cNvSpPr txBox="1">
            <a:spLocks/>
          </p:cNvSpPr>
          <p:nvPr/>
        </p:nvSpPr>
        <p:spPr>
          <a:xfrm>
            <a:off x="268928" y="291102"/>
            <a:ext cx="11655840" cy="899665"/>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a:ln w="3175">
                  <a:noFill/>
                </a:ln>
                <a:solidFill>
                  <a:srgbClr val="002050"/>
                </a:solidFill>
                <a:effectLst/>
                <a:uLnTx/>
                <a:uFillTx/>
                <a:latin typeface="Segoe UI Light"/>
                <a:ea typeface="+mn-ea"/>
                <a:cs typeface="Segoe UI" pitchFamily="34" charset="0"/>
              </a:rPr>
              <a:t>Operations Management Suite</a:t>
            </a:r>
            <a:r>
              <a:rPr kumimoji="0" lang="en-US" sz="5294" b="0" i="0" u="none" strike="noStrike" kern="1200" cap="none" spc="-100" normalizeH="0" baseline="0" noProof="0" dirty="0" smtClean="0">
                <a:ln w="3175">
                  <a:noFill/>
                </a:ln>
                <a:solidFill>
                  <a:srgbClr val="002050"/>
                </a:solidFill>
                <a:effectLst/>
                <a:uLnTx/>
                <a:uFillTx/>
                <a:latin typeface="Segoe UI Light"/>
                <a:ea typeface="+mn-ea"/>
                <a:cs typeface="Segoe UI" pitchFamily="34" charset="0"/>
              </a:rPr>
              <a:t/>
            </a:r>
            <a:br>
              <a:rPr kumimoji="0" lang="en-US" sz="5294" b="0" i="0" u="none" strike="noStrike" kern="1200" cap="none" spc="-100" normalizeH="0" baseline="0" noProof="0" dirty="0" smtClean="0">
                <a:ln w="3175">
                  <a:noFill/>
                </a:ln>
                <a:solidFill>
                  <a:srgbClr val="002050"/>
                </a:solidFill>
                <a:effectLst/>
                <a:uLnTx/>
                <a:uFillTx/>
                <a:latin typeface="Segoe UI Light"/>
                <a:ea typeface="+mn-ea"/>
                <a:cs typeface="Segoe UI" pitchFamily="34" charset="0"/>
              </a:rPr>
            </a:br>
            <a:r>
              <a:rPr kumimoji="0" lang="en-US" sz="2353" b="0" i="0" u="none" strike="noStrike" kern="1200" cap="none" spc="-100" normalizeH="0" baseline="0" noProof="0" dirty="0" smtClean="0">
                <a:ln w="3175">
                  <a:noFill/>
                </a:ln>
                <a:solidFill>
                  <a:srgbClr val="002050"/>
                </a:solidFill>
                <a:effectLst/>
                <a:uLnTx/>
                <a:uFillTx/>
                <a:latin typeface="Segoe UI Light"/>
                <a:ea typeface="+mn-ea"/>
                <a:cs typeface="Segoe UI" pitchFamily="34" charset="0"/>
              </a:rPr>
              <a:t>Simplified guest and workload management anywhere</a:t>
            </a:r>
            <a:endParaRPr kumimoji="0" lang="en-US" sz="2353" b="0" i="0" u="none" strike="noStrike" kern="1200" cap="none" spc="-100" normalizeH="0" baseline="0" noProof="0" dirty="0">
              <a:ln w="3175">
                <a:noFill/>
              </a:ln>
              <a:solidFill>
                <a:srgbClr val="002050"/>
              </a:solidFill>
              <a:effectLst/>
              <a:uLnTx/>
              <a:uFillTx/>
              <a:latin typeface="Segoe UI Light"/>
              <a:ea typeface="+mn-ea"/>
              <a:cs typeface="Segoe UI" pitchFamily="34" charset="0"/>
            </a:endParaRPr>
          </a:p>
        </p:txBody>
      </p:sp>
      <p:sp>
        <p:nvSpPr>
          <p:cNvPr id="132" name="TextBox 131"/>
          <p:cNvSpPr txBox="1"/>
          <p:nvPr/>
        </p:nvSpPr>
        <p:spPr>
          <a:xfrm>
            <a:off x="1601188" y="3015088"/>
            <a:ext cx="2280974" cy="7940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solidFill>
                  <a:schemeClr val="bg1"/>
                </a:solidFill>
              </a:defRPr>
            </a:lvl1p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solidFill>
                  <a:srgbClr val="002050"/>
                </a:solidFill>
                <a:effectLst/>
                <a:uLnTx/>
                <a:uFillTx/>
              </a:rPr>
              <a:t>Deliver </a:t>
            </a:r>
            <a:r>
              <a:rPr kumimoji="0" lang="en-US" sz="1800" b="1" i="0" u="none" strike="noStrike" kern="0" cap="none" spc="0" normalizeH="0" baseline="0" noProof="0" dirty="0" smtClean="0">
                <a:ln>
                  <a:noFill/>
                </a:ln>
                <a:solidFill>
                  <a:srgbClr val="002050"/>
                </a:solidFill>
                <a:effectLst/>
                <a:uLnTx/>
                <a:uFillTx/>
              </a:rPr>
              <a:t>IT insights</a:t>
            </a:r>
            <a:endParaRPr kumimoji="0" lang="en-US" sz="1800" b="1" i="0" u="none" strike="noStrike" kern="0" cap="none" spc="0" normalizeH="0" baseline="0" noProof="0" dirty="0">
              <a:ln>
                <a:noFill/>
              </a:ln>
              <a:solidFill>
                <a:srgbClr val="002050"/>
              </a:solidFill>
              <a:effectLst/>
              <a:uLnTx/>
              <a:uFillTx/>
            </a:endParaRPr>
          </a:p>
        </p:txBody>
      </p:sp>
      <p:sp>
        <p:nvSpPr>
          <p:cNvPr id="133" name="Freeform 32"/>
          <p:cNvSpPr>
            <a:spLocks/>
          </p:cNvSpPr>
          <p:nvPr/>
        </p:nvSpPr>
        <p:spPr bwMode="auto">
          <a:xfrm>
            <a:off x="1709684" y="1862181"/>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pic>
        <p:nvPicPr>
          <p:cNvPr id="134" name="Picture 133"/>
          <p:cNvPicPr>
            <a:picLocks noChangeAspect="1"/>
          </p:cNvPicPr>
          <p:nvPr/>
        </p:nvPicPr>
        <p:blipFill>
          <a:blip r:embed="rId3"/>
          <a:stretch>
            <a:fillRect/>
          </a:stretch>
        </p:blipFill>
        <p:spPr>
          <a:xfrm>
            <a:off x="2265994" y="2227339"/>
            <a:ext cx="912144" cy="650325"/>
          </a:xfrm>
          <a:prstGeom prst="rect">
            <a:avLst/>
          </a:prstGeom>
        </p:spPr>
      </p:pic>
      <p:sp>
        <p:nvSpPr>
          <p:cNvPr id="135" name="TextBox 134"/>
          <p:cNvSpPr txBox="1"/>
          <p:nvPr/>
        </p:nvSpPr>
        <p:spPr>
          <a:xfrm>
            <a:off x="1872620" y="5171338"/>
            <a:ext cx="2922444" cy="7940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solidFill>
                  <a:schemeClr val="bg1"/>
                </a:solidFill>
              </a:defRPr>
            </a:lvl1p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smtClean="0">
                <a:ln>
                  <a:noFill/>
                </a:ln>
                <a:solidFill>
                  <a:srgbClr val="002050"/>
                </a:solidFill>
                <a:effectLst/>
                <a:uLnTx/>
                <a:uFillTx/>
              </a:rPr>
              <a:t>Improve operational </a:t>
            </a:r>
            <a:r>
              <a:rPr lang="en-US" b="1" kern="0" spc="-100" noProof="0" dirty="0" smtClean="0">
                <a:ln w="3175">
                  <a:noFill/>
                </a:ln>
                <a:solidFill>
                  <a:srgbClr val="002050"/>
                </a:solidFill>
                <a:cs typeface="Segoe UI" pitchFamily="34" charset="0"/>
              </a:rPr>
              <a:t>ef</a:t>
            </a:r>
            <a:r>
              <a:rPr kumimoji="0" lang="en-US" sz="1800" b="1" i="0" u="none" strike="noStrike" kern="0" cap="none" spc="-100" normalizeH="0" baseline="0" noProof="0" dirty="0" smtClean="0">
                <a:ln w="3175">
                  <a:noFill/>
                </a:ln>
                <a:solidFill>
                  <a:srgbClr val="002050"/>
                </a:solidFill>
                <a:effectLst/>
                <a:uLnTx/>
                <a:uFillTx/>
                <a:cs typeface="Segoe UI" pitchFamily="34" charset="0"/>
              </a:rPr>
              <a:t>ficiency</a:t>
            </a:r>
            <a:endParaRPr kumimoji="0" lang="en-US" sz="1800" b="1" i="0" u="none" strike="noStrike" kern="0" cap="none" spc="-100" normalizeH="0" baseline="0" noProof="0" dirty="0">
              <a:ln w="3175">
                <a:noFill/>
              </a:ln>
              <a:solidFill>
                <a:srgbClr val="002050"/>
              </a:solidFill>
              <a:effectLst/>
              <a:uLnTx/>
              <a:uFillTx/>
              <a:cs typeface="Segoe UI" pitchFamily="34" charset="0"/>
            </a:endParaRPr>
          </a:p>
        </p:txBody>
      </p:sp>
      <p:sp>
        <p:nvSpPr>
          <p:cNvPr id="136" name="Freeform 32"/>
          <p:cNvSpPr>
            <a:spLocks/>
          </p:cNvSpPr>
          <p:nvPr/>
        </p:nvSpPr>
        <p:spPr bwMode="auto">
          <a:xfrm>
            <a:off x="2348813" y="4009025"/>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37" name="TextBox 136"/>
          <p:cNvSpPr txBox="1"/>
          <p:nvPr/>
        </p:nvSpPr>
        <p:spPr>
          <a:xfrm>
            <a:off x="6140738" y="5820176"/>
            <a:ext cx="2280974" cy="7940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solidFill>
                  <a:schemeClr val="bg1"/>
                </a:solidFill>
              </a:defRPr>
            </a:lvl1p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smtClean="0">
                <a:ln>
                  <a:noFill/>
                </a:ln>
                <a:solidFill>
                  <a:srgbClr val="002050"/>
                </a:solidFill>
                <a:effectLst/>
                <a:uLnTx/>
                <a:uFillTx/>
              </a:rPr>
              <a:t>Increase availability</a:t>
            </a:r>
          </a:p>
        </p:txBody>
      </p:sp>
      <p:sp>
        <p:nvSpPr>
          <p:cNvPr id="138" name="Freeform 32"/>
          <p:cNvSpPr>
            <a:spLocks/>
          </p:cNvSpPr>
          <p:nvPr/>
        </p:nvSpPr>
        <p:spPr bwMode="auto">
          <a:xfrm>
            <a:off x="6265769" y="4637166"/>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39" name="TextBox 138"/>
          <p:cNvSpPr txBox="1"/>
          <p:nvPr/>
        </p:nvSpPr>
        <p:spPr>
          <a:xfrm>
            <a:off x="8500363" y="3969180"/>
            <a:ext cx="2280974" cy="7940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solidFill>
                  <a:schemeClr val="bg1"/>
                </a:solidFill>
              </a:defRPr>
            </a:lvl1p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smtClean="0">
                <a:ln>
                  <a:noFill/>
                </a:ln>
                <a:solidFill>
                  <a:srgbClr val="002050"/>
                </a:solidFill>
                <a:effectLst/>
                <a:uLnTx/>
                <a:uFillTx/>
              </a:rPr>
              <a:t>Champion security</a:t>
            </a:r>
            <a:endParaRPr kumimoji="0" lang="en-US" sz="1800" b="1" i="0" u="none" strike="noStrike" kern="0" cap="none" spc="0" normalizeH="0" baseline="0" noProof="0" dirty="0">
              <a:ln>
                <a:noFill/>
              </a:ln>
              <a:solidFill>
                <a:srgbClr val="002050"/>
              </a:solidFill>
              <a:effectLst/>
              <a:uLnTx/>
              <a:uFillTx/>
            </a:endParaRPr>
          </a:p>
        </p:txBody>
      </p:sp>
      <p:sp>
        <p:nvSpPr>
          <p:cNvPr id="140" name="Freeform 32"/>
          <p:cNvSpPr>
            <a:spLocks/>
          </p:cNvSpPr>
          <p:nvPr/>
        </p:nvSpPr>
        <p:spPr bwMode="auto">
          <a:xfrm>
            <a:off x="8589263" y="2799685"/>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nvGrpSpPr>
          <p:cNvPr id="141" name="Group 140"/>
          <p:cNvGrpSpPr/>
          <p:nvPr/>
        </p:nvGrpSpPr>
        <p:grpSpPr>
          <a:xfrm>
            <a:off x="9238924" y="3197889"/>
            <a:ext cx="646461" cy="516030"/>
            <a:chOff x="4919219" y="4293319"/>
            <a:chExt cx="646461" cy="516030"/>
          </a:xfrm>
        </p:grpSpPr>
        <p:grpSp>
          <p:nvGrpSpPr>
            <p:cNvPr id="142" name="Group 141"/>
            <p:cNvGrpSpPr/>
            <p:nvPr/>
          </p:nvGrpSpPr>
          <p:grpSpPr>
            <a:xfrm>
              <a:off x="4919219" y="4293319"/>
              <a:ext cx="642663" cy="516030"/>
              <a:chOff x="4675777" y="4210861"/>
              <a:chExt cx="886105" cy="598488"/>
            </a:xfrm>
          </p:grpSpPr>
          <p:sp>
            <p:nvSpPr>
              <p:cNvPr id="144" name="Rectangle 411"/>
              <p:cNvSpPr>
                <a:spLocks noChangeArrowheads="1"/>
              </p:cNvSpPr>
              <p:nvPr/>
            </p:nvSpPr>
            <p:spPr bwMode="auto">
              <a:xfrm>
                <a:off x="4675777" y="4210861"/>
                <a:ext cx="760413" cy="69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2050"/>
                  </a:solidFill>
                  <a:effectLst/>
                  <a:uLnTx/>
                  <a:uFillTx/>
                </a:endParaRPr>
              </a:p>
            </p:txBody>
          </p:sp>
          <p:sp>
            <p:nvSpPr>
              <p:cNvPr id="146" name="Freeform 413"/>
              <p:cNvSpPr>
                <a:spLocks noEditPoints="1"/>
              </p:cNvSpPr>
              <p:nvPr/>
            </p:nvSpPr>
            <p:spPr bwMode="auto">
              <a:xfrm>
                <a:off x="4675777" y="4337861"/>
                <a:ext cx="885825" cy="471488"/>
              </a:xfrm>
              <a:custGeom>
                <a:avLst/>
                <a:gdLst>
                  <a:gd name="T0" fmla="*/ 253 w 558"/>
                  <a:gd name="T1" fmla="*/ 0 h 297"/>
                  <a:gd name="T2" fmla="*/ 0 w 558"/>
                  <a:gd name="T3" fmla="*/ 0 h 297"/>
                  <a:gd name="T4" fmla="*/ 0 w 558"/>
                  <a:gd name="T5" fmla="*/ 297 h 297"/>
                  <a:gd name="T6" fmla="*/ 558 w 558"/>
                  <a:gd name="T7" fmla="*/ 297 h 297"/>
                  <a:gd name="T8" fmla="*/ 558 w 558"/>
                  <a:gd name="T9" fmla="*/ 0 h 297"/>
                  <a:gd name="T10" fmla="*/ 253 w 558"/>
                  <a:gd name="T11" fmla="*/ 0 h 297"/>
                  <a:gd name="T12" fmla="*/ 511 w 558"/>
                  <a:gd name="T13" fmla="*/ 258 h 297"/>
                  <a:gd name="T14" fmla="*/ 47 w 558"/>
                  <a:gd name="T15" fmla="*/ 258 h 297"/>
                  <a:gd name="T16" fmla="*/ 47 w 558"/>
                  <a:gd name="T17" fmla="*/ 258 h 297"/>
                  <a:gd name="T18" fmla="*/ 47 w 558"/>
                  <a:gd name="T19" fmla="*/ 39 h 297"/>
                  <a:gd name="T20" fmla="*/ 257 w 558"/>
                  <a:gd name="T21" fmla="*/ 39 h 297"/>
                  <a:gd name="T22" fmla="*/ 511 w 558"/>
                  <a:gd name="T23" fmla="*/ 39 h 297"/>
                  <a:gd name="T24" fmla="*/ 511 w 558"/>
                  <a:gd name="T25" fmla="*/ 25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97">
                    <a:moveTo>
                      <a:pt x="253" y="0"/>
                    </a:moveTo>
                    <a:lnTo>
                      <a:pt x="0" y="0"/>
                    </a:lnTo>
                    <a:lnTo>
                      <a:pt x="0" y="297"/>
                    </a:lnTo>
                    <a:lnTo>
                      <a:pt x="558" y="297"/>
                    </a:lnTo>
                    <a:lnTo>
                      <a:pt x="558" y="0"/>
                    </a:lnTo>
                    <a:lnTo>
                      <a:pt x="253" y="0"/>
                    </a:lnTo>
                    <a:close/>
                    <a:moveTo>
                      <a:pt x="511" y="258"/>
                    </a:moveTo>
                    <a:lnTo>
                      <a:pt x="47" y="258"/>
                    </a:lnTo>
                    <a:lnTo>
                      <a:pt x="47" y="258"/>
                    </a:lnTo>
                    <a:lnTo>
                      <a:pt x="47" y="39"/>
                    </a:lnTo>
                    <a:lnTo>
                      <a:pt x="257" y="39"/>
                    </a:lnTo>
                    <a:lnTo>
                      <a:pt x="511" y="39"/>
                    </a:lnTo>
                    <a:lnTo>
                      <a:pt x="511" y="2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2050"/>
                  </a:solidFill>
                  <a:effectLst/>
                  <a:uLnTx/>
                  <a:uFillTx/>
                </a:endParaRPr>
              </a:p>
            </p:txBody>
          </p:sp>
          <p:sp>
            <p:nvSpPr>
              <p:cNvPr id="147" name="Rectangle 412"/>
              <p:cNvSpPr>
                <a:spLocks noChangeArrowheads="1"/>
              </p:cNvSpPr>
              <p:nvPr/>
            </p:nvSpPr>
            <p:spPr bwMode="auto">
              <a:xfrm>
                <a:off x="5487269" y="4214520"/>
                <a:ext cx="74613" cy="698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2050"/>
                  </a:solidFill>
                  <a:effectLst/>
                  <a:uLnTx/>
                  <a:uFillTx/>
                </a:endParaRPr>
              </a:p>
            </p:txBody>
          </p:sp>
        </p:grpSp>
        <p:sp>
          <p:nvSpPr>
            <p:cNvPr id="143" name="Freeform 416"/>
            <p:cNvSpPr>
              <a:spLocks/>
            </p:cNvSpPr>
            <p:nvPr/>
          </p:nvSpPr>
          <p:spPr bwMode="auto">
            <a:xfrm>
              <a:off x="5442463" y="4567849"/>
              <a:ext cx="123217" cy="189927"/>
            </a:xfrm>
            <a:custGeom>
              <a:avLst/>
              <a:gdLst>
                <a:gd name="T0" fmla="*/ 30 w 30"/>
                <a:gd name="T1" fmla="*/ 16 h 55"/>
                <a:gd name="T2" fmla="*/ 14 w 30"/>
                <a:gd name="T3" fmla="*/ 0 h 55"/>
                <a:gd name="T4" fmla="*/ 0 w 30"/>
                <a:gd name="T5" fmla="*/ 16 h 55"/>
                <a:gd name="T6" fmla="*/ 6 w 30"/>
                <a:gd name="T7" fmla="*/ 29 h 55"/>
                <a:gd name="T8" fmla="*/ 0 w 30"/>
                <a:gd name="T9" fmla="*/ 55 h 55"/>
                <a:gd name="T10" fmla="*/ 30 w 30"/>
                <a:gd name="T11" fmla="*/ 55 h 55"/>
                <a:gd name="T12" fmla="*/ 24 w 30"/>
                <a:gd name="T13" fmla="*/ 29 h 55"/>
                <a:gd name="T14" fmla="*/ 30 w 30"/>
                <a:gd name="T15" fmla="*/ 16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0" y="16"/>
                  </a:moveTo>
                  <a:cubicBezTo>
                    <a:pt x="30" y="7"/>
                    <a:pt x="23" y="0"/>
                    <a:pt x="14" y="0"/>
                  </a:cubicBezTo>
                  <a:cubicBezTo>
                    <a:pt x="6" y="0"/>
                    <a:pt x="0" y="7"/>
                    <a:pt x="0" y="16"/>
                  </a:cubicBezTo>
                  <a:cubicBezTo>
                    <a:pt x="0" y="21"/>
                    <a:pt x="1" y="26"/>
                    <a:pt x="6" y="29"/>
                  </a:cubicBezTo>
                  <a:cubicBezTo>
                    <a:pt x="0" y="55"/>
                    <a:pt x="0" y="55"/>
                    <a:pt x="0" y="55"/>
                  </a:cubicBezTo>
                  <a:cubicBezTo>
                    <a:pt x="30" y="55"/>
                    <a:pt x="30" y="55"/>
                    <a:pt x="30" y="55"/>
                  </a:cubicBezTo>
                  <a:cubicBezTo>
                    <a:pt x="24" y="29"/>
                    <a:pt x="24" y="29"/>
                    <a:pt x="24" y="29"/>
                  </a:cubicBezTo>
                  <a:cubicBezTo>
                    <a:pt x="27" y="26"/>
                    <a:pt x="30" y="21"/>
                    <a:pt x="30" y="16"/>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2050"/>
                </a:solidFill>
                <a:effectLst/>
                <a:uLnTx/>
                <a:uFillTx/>
              </a:endParaRPr>
            </a:p>
          </p:txBody>
        </p:sp>
      </p:grpSp>
      <p:pic>
        <p:nvPicPr>
          <p:cNvPr id="148" name="Picture 147"/>
          <p:cNvPicPr>
            <a:picLocks noChangeAspect="1"/>
          </p:cNvPicPr>
          <p:nvPr/>
        </p:nvPicPr>
        <p:blipFill>
          <a:blip r:embed="rId4"/>
          <a:stretch>
            <a:fillRect/>
          </a:stretch>
        </p:blipFill>
        <p:spPr>
          <a:xfrm>
            <a:off x="6860192" y="5025398"/>
            <a:ext cx="809816" cy="500181"/>
          </a:xfrm>
          <a:prstGeom prst="rect">
            <a:avLst/>
          </a:prstGeom>
        </p:spPr>
      </p:pic>
      <p:grpSp>
        <p:nvGrpSpPr>
          <p:cNvPr id="149" name="Group 148"/>
          <p:cNvGrpSpPr/>
          <p:nvPr/>
        </p:nvGrpSpPr>
        <p:grpSpPr>
          <a:xfrm>
            <a:off x="2951442" y="4435883"/>
            <a:ext cx="793404" cy="517639"/>
            <a:chOff x="8584104" y="1973913"/>
            <a:chExt cx="366775" cy="273311"/>
          </a:xfrm>
          <a:solidFill>
            <a:srgbClr val="FFFFFF"/>
          </a:solidFill>
        </p:grpSpPr>
        <p:sp>
          <p:nvSpPr>
            <p:cNvPr id="150" name="Freeform 5"/>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51" name="Freeform 36"/>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152" name="Rectangle 151"/>
          <p:cNvSpPr/>
          <p:nvPr/>
        </p:nvSpPr>
        <p:spPr>
          <a:xfrm>
            <a:off x="63230" y="3232537"/>
            <a:ext cx="2202764"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Log analytics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Fast integrated search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Custom dashboard</a:t>
            </a:r>
          </a:p>
        </p:txBody>
      </p:sp>
      <p:sp>
        <p:nvSpPr>
          <p:cNvPr id="153" name="Rectangle 152"/>
          <p:cNvSpPr/>
          <p:nvPr/>
        </p:nvSpPr>
        <p:spPr>
          <a:xfrm>
            <a:off x="337980" y="5497094"/>
            <a:ext cx="2125575"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Workflow &amp; DSC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Graphical &amp; PowerShell authoring</a:t>
            </a:r>
          </a:p>
        </p:txBody>
      </p:sp>
      <p:sp>
        <p:nvSpPr>
          <p:cNvPr id="154" name="Rectangle 153"/>
          <p:cNvSpPr/>
          <p:nvPr/>
        </p:nvSpPr>
        <p:spPr>
          <a:xfrm>
            <a:off x="8181733" y="5720776"/>
            <a:ext cx="1881226" cy="107721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Backup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Disaster recovery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Migration</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smtClean="0">
                <a:solidFill>
                  <a:srgbClr val="002050"/>
                </a:solidFill>
              </a:rPr>
              <a:t>Workload mobility</a:t>
            </a:r>
            <a:endParaRPr kumimoji="0" lang="en-US" sz="1600" b="0" i="0" u="none" strike="noStrike" kern="0" cap="none" spc="0" normalizeH="0" baseline="0" noProof="0" dirty="0" smtClean="0">
              <a:ln>
                <a:noFill/>
              </a:ln>
              <a:solidFill>
                <a:srgbClr val="002050"/>
              </a:solidFill>
              <a:effectLst/>
              <a:uLnTx/>
              <a:uFillTx/>
            </a:endParaRPr>
          </a:p>
        </p:txBody>
      </p:sp>
      <p:sp>
        <p:nvSpPr>
          <p:cNvPr id="155" name="Rectangle 154"/>
          <p:cNvSpPr/>
          <p:nvPr/>
        </p:nvSpPr>
        <p:spPr>
          <a:xfrm>
            <a:off x="9490995" y="4666097"/>
            <a:ext cx="2669106"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Malware assessment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Security posture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2050"/>
                </a:solidFill>
                <a:effectLst/>
                <a:uLnTx/>
                <a:uFillTx/>
              </a:rPr>
              <a:t>System update assessment</a:t>
            </a:r>
          </a:p>
        </p:txBody>
      </p:sp>
      <p:pic>
        <p:nvPicPr>
          <p:cNvPr id="156" name="Picture 155"/>
          <p:cNvPicPr>
            <a:picLocks noChangeAspect="1"/>
          </p:cNvPicPr>
          <p:nvPr/>
        </p:nvPicPr>
        <p:blipFill>
          <a:blip r:embed="rId5"/>
          <a:stretch>
            <a:fillRect/>
          </a:stretch>
        </p:blipFill>
        <p:spPr>
          <a:xfrm>
            <a:off x="9662287" y="3412021"/>
            <a:ext cx="270346" cy="365760"/>
          </a:xfrm>
          <a:prstGeom prst="rect">
            <a:avLst/>
          </a:prstGeom>
        </p:spPr>
      </p:pic>
      <p:sp>
        <p:nvSpPr>
          <p:cNvPr id="157" name="Rectangle 156"/>
          <p:cNvSpPr/>
          <p:nvPr/>
        </p:nvSpPr>
        <p:spPr>
          <a:xfrm>
            <a:off x="8680301" y="1602216"/>
            <a:ext cx="3479800"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2050"/>
                </a:solidFill>
                <a:effectLst/>
                <a:uLnTx/>
                <a:uFillTx/>
              </a:rPr>
              <a:t>Many more to come….</a:t>
            </a:r>
          </a:p>
        </p:txBody>
      </p:sp>
      <p:cxnSp>
        <p:nvCxnSpPr>
          <p:cNvPr id="158" name="Straight Arrow Connector 157"/>
          <p:cNvCxnSpPr/>
          <p:nvPr/>
        </p:nvCxnSpPr>
        <p:spPr>
          <a:xfrm flipH="1" flipV="1">
            <a:off x="3805964" y="2678551"/>
            <a:ext cx="1723002" cy="186104"/>
          </a:xfrm>
          <a:prstGeom prst="straightConnector1">
            <a:avLst/>
          </a:prstGeom>
          <a:noFill/>
          <a:ln w="38100" cap="flat" cmpd="sng" algn="ctr">
            <a:solidFill>
              <a:srgbClr val="2272B9"/>
            </a:solidFill>
            <a:prstDash val="sysDot"/>
            <a:headEnd type="none"/>
            <a:tailEnd type="triangle"/>
          </a:ln>
          <a:effectLst/>
        </p:spPr>
      </p:cxnSp>
      <p:cxnSp>
        <p:nvCxnSpPr>
          <p:cNvPr id="159" name="Straight Arrow Connector 158"/>
          <p:cNvCxnSpPr/>
          <p:nvPr/>
        </p:nvCxnSpPr>
        <p:spPr>
          <a:xfrm flipH="1">
            <a:off x="4170408" y="3577369"/>
            <a:ext cx="1407679" cy="803830"/>
          </a:xfrm>
          <a:prstGeom prst="straightConnector1">
            <a:avLst/>
          </a:prstGeom>
          <a:noFill/>
          <a:ln w="38100" cap="flat" cmpd="sng" algn="ctr">
            <a:solidFill>
              <a:srgbClr val="2272B9"/>
            </a:solidFill>
            <a:prstDash val="sysDot"/>
            <a:headEnd type="none"/>
            <a:tailEnd type="triangle"/>
          </a:ln>
          <a:effectLst/>
        </p:spPr>
      </p:cxnSp>
      <p:cxnSp>
        <p:nvCxnSpPr>
          <p:cNvPr id="160" name="Straight Arrow Connector 159"/>
          <p:cNvCxnSpPr/>
          <p:nvPr/>
        </p:nvCxnSpPr>
        <p:spPr>
          <a:xfrm>
            <a:off x="6497539" y="3572729"/>
            <a:ext cx="689386" cy="1097280"/>
          </a:xfrm>
          <a:prstGeom prst="straightConnector1">
            <a:avLst/>
          </a:prstGeom>
          <a:noFill/>
          <a:ln w="38100" cap="flat" cmpd="sng" algn="ctr">
            <a:solidFill>
              <a:srgbClr val="2272B9"/>
            </a:solidFill>
            <a:prstDash val="sysDot"/>
            <a:headEnd type="none"/>
            <a:tailEnd type="triangle"/>
          </a:ln>
          <a:effectLst/>
        </p:spPr>
      </p:cxnSp>
      <p:cxnSp>
        <p:nvCxnSpPr>
          <p:cNvPr id="161" name="Straight Arrow Connector 160"/>
          <p:cNvCxnSpPr>
            <a:stCxn id="164" idx="6"/>
          </p:cNvCxnSpPr>
          <p:nvPr/>
        </p:nvCxnSpPr>
        <p:spPr>
          <a:xfrm>
            <a:off x="7247499" y="3082837"/>
            <a:ext cx="1621490" cy="247512"/>
          </a:xfrm>
          <a:prstGeom prst="straightConnector1">
            <a:avLst/>
          </a:prstGeom>
          <a:noFill/>
          <a:ln w="38100" cap="flat" cmpd="sng" algn="ctr">
            <a:solidFill>
              <a:srgbClr val="2272B9"/>
            </a:solidFill>
            <a:prstDash val="sysDot"/>
            <a:headEnd type="none"/>
            <a:tailEnd type="triangle"/>
          </a:ln>
          <a:effectLst/>
        </p:spPr>
      </p:cxnSp>
      <p:cxnSp>
        <p:nvCxnSpPr>
          <p:cNvPr id="162" name="Straight Arrow Connector 161"/>
          <p:cNvCxnSpPr>
            <a:endCxn id="157" idx="1"/>
          </p:cNvCxnSpPr>
          <p:nvPr/>
        </p:nvCxnSpPr>
        <p:spPr>
          <a:xfrm flipV="1">
            <a:off x="7130901" y="1802271"/>
            <a:ext cx="1549400" cy="901855"/>
          </a:xfrm>
          <a:prstGeom prst="straightConnector1">
            <a:avLst/>
          </a:prstGeom>
          <a:noFill/>
          <a:ln w="38100" cap="flat" cmpd="sng" algn="ctr">
            <a:solidFill>
              <a:srgbClr val="2272B9"/>
            </a:solidFill>
            <a:prstDash val="sysDot"/>
            <a:headEnd type="none"/>
            <a:tailEnd type="triangle"/>
          </a:ln>
          <a:effectLst/>
        </p:spPr>
      </p:cxnSp>
      <p:sp>
        <p:nvSpPr>
          <p:cNvPr id="164" name="Freeform 32"/>
          <p:cNvSpPr>
            <a:spLocks/>
          </p:cNvSpPr>
          <p:nvPr/>
        </p:nvSpPr>
        <p:spPr bwMode="auto">
          <a:xfrm>
            <a:off x="5248836" y="2362708"/>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400" dirty="0" smtClean="0">
              <a:solidFill>
                <a:srgbClr val="7030A0"/>
              </a:solidFill>
            </a:endParaRPr>
          </a:p>
          <a:p>
            <a:endParaRPr lang="en-US" sz="1000" dirty="0" smtClean="0">
              <a:solidFill>
                <a:srgbClr val="7030A0"/>
              </a:solidFill>
            </a:endParaRPr>
          </a:p>
          <a:p>
            <a:r>
              <a:rPr lang="en-US" sz="1400" dirty="0" smtClean="0">
                <a:solidFill>
                  <a:srgbClr val="7030A0"/>
                </a:solidFill>
              </a:rPr>
              <a:t>          </a:t>
            </a:r>
            <a:r>
              <a:rPr lang="en-US" sz="1400" dirty="0" smtClean="0">
                <a:solidFill>
                  <a:schemeClr val="bg1"/>
                </a:solidFill>
              </a:rPr>
              <a:t>Operations </a:t>
            </a:r>
          </a:p>
          <a:p>
            <a:r>
              <a:rPr lang="en-US" sz="1400" dirty="0" smtClean="0">
                <a:solidFill>
                  <a:schemeClr val="bg1"/>
                </a:solidFill>
              </a:rPr>
              <a:t>        Management</a:t>
            </a:r>
          </a:p>
          <a:p>
            <a:r>
              <a:rPr lang="en-US" sz="1400" dirty="0" smtClean="0">
                <a:solidFill>
                  <a:schemeClr val="bg1"/>
                </a:solidFill>
              </a:rPr>
              <a:t>              Suite</a:t>
            </a:r>
          </a:p>
          <a:p>
            <a:endParaRPr lang="en-US" sz="1400" dirty="0">
              <a:solidFill>
                <a:srgbClr val="7030A0"/>
              </a:solidFill>
            </a:endParaRPr>
          </a:p>
        </p:txBody>
      </p:sp>
    </p:spTree>
    <p:extLst>
      <p:ext uri="{BB962C8B-B14F-4D97-AF65-F5344CB8AC3E}">
        <p14:creationId xmlns:p14="http://schemas.microsoft.com/office/powerpoint/2010/main" val="221839149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stretch>
            <a:fillRect/>
          </a:stretch>
        </p:blipFill>
        <p:spPr>
          <a:xfrm>
            <a:off x="9512250" y="2415620"/>
            <a:ext cx="2063849" cy="1828800"/>
          </a:xfrm>
          <a:prstGeom prst="rect">
            <a:avLst/>
          </a:prstGeom>
        </p:spPr>
      </p:pic>
      <p:sp>
        <p:nvSpPr>
          <p:cNvPr id="25" name="Rectangle 2"/>
          <p:cNvSpPr txBox="1">
            <a:spLocks/>
          </p:cNvSpPr>
          <p:nvPr/>
        </p:nvSpPr>
        <p:spPr>
          <a:xfrm>
            <a:off x="269240" y="289512"/>
            <a:ext cx="11655840" cy="899665"/>
          </a:xfrm>
          <a:prstGeom prst="rect">
            <a:avLst/>
          </a:prstGeom>
        </p:spPr>
        <p:txBody>
          <a:bodyPr vert="horz" wrap="square" lIns="182880" tIns="91440" rIns="182880"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Deliver IT insights</a:t>
            </a:r>
            <a:endParaRPr lang="en-US" sz="4800" dirty="0"/>
          </a:p>
        </p:txBody>
      </p:sp>
      <p:sp>
        <p:nvSpPr>
          <p:cNvPr id="26" name="Rectangle 25"/>
          <p:cNvSpPr/>
          <p:nvPr/>
        </p:nvSpPr>
        <p:spPr>
          <a:xfrm>
            <a:off x="388986" y="1198617"/>
            <a:ext cx="3005375" cy="523220"/>
          </a:xfrm>
          <a:prstGeom prst="rect">
            <a:avLst/>
          </a:prstGeom>
        </p:spPr>
        <p:txBody>
          <a:bodyPr wrap="none">
            <a:spAutoFit/>
          </a:bodyPr>
          <a:lstStyle/>
          <a:p>
            <a:r>
              <a:rPr lang="en-US" sz="2800" spc="-50" dirty="0" smtClean="0">
                <a:gradFill>
                  <a:gsLst>
                    <a:gs pos="0">
                      <a:srgbClr val="EFEFEF"/>
                    </a:gs>
                    <a:gs pos="100000">
                      <a:srgbClr val="EFEFEF"/>
                    </a:gs>
                  </a:gsLst>
                  <a:lin ang="5400000" scaled="0"/>
                </a:gradFill>
              </a:rPr>
              <a:t>With Log Analytics</a:t>
            </a:r>
            <a:endParaRPr lang="en-US" sz="2800" dirty="0"/>
          </a:p>
        </p:txBody>
      </p:sp>
      <p:sp>
        <p:nvSpPr>
          <p:cNvPr id="27" name="Freeform 32"/>
          <p:cNvSpPr>
            <a:spLocks/>
          </p:cNvSpPr>
          <p:nvPr/>
        </p:nvSpPr>
        <p:spPr bwMode="auto">
          <a:xfrm>
            <a:off x="9651156" y="394630"/>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pic>
        <p:nvPicPr>
          <p:cNvPr id="28" name="Picture 27"/>
          <p:cNvPicPr>
            <a:picLocks noChangeAspect="1"/>
          </p:cNvPicPr>
          <p:nvPr/>
        </p:nvPicPr>
        <p:blipFill>
          <a:blip r:embed="rId4"/>
          <a:stretch>
            <a:fillRect/>
          </a:stretch>
        </p:blipFill>
        <p:spPr>
          <a:xfrm>
            <a:off x="10207466" y="759788"/>
            <a:ext cx="912144" cy="650325"/>
          </a:xfrm>
          <a:prstGeom prst="rect">
            <a:avLst/>
          </a:prstGeom>
        </p:spPr>
      </p:pic>
      <p:sp>
        <p:nvSpPr>
          <p:cNvPr id="29" name="Text Placeholder 2"/>
          <p:cNvSpPr txBox="1">
            <a:spLocks/>
          </p:cNvSpPr>
          <p:nvPr/>
        </p:nvSpPr>
        <p:spPr>
          <a:xfrm>
            <a:off x="465187" y="1847849"/>
            <a:ext cx="7229752" cy="4524376"/>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Combine and correlate any machine data from multiple sources with</a:t>
            </a:r>
          </a:p>
          <a:p>
            <a:pPr lvl="1"/>
            <a:r>
              <a:rPr lang="en-US" sz="1800" dirty="0"/>
              <a:t>Integrated search and</a:t>
            </a:r>
          </a:p>
          <a:p>
            <a:pPr lvl="1"/>
            <a:r>
              <a:rPr lang="en-US" sz="1800" dirty="0"/>
              <a:t>Custom </a:t>
            </a:r>
            <a:r>
              <a:rPr lang="en-US" sz="1800" dirty="0" smtClean="0"/>
              <a:t>dashboards</a:t>
            </a:r>
          </a:p>
          <a:p>
            <a:pPr marL="336118" lvl="1" indent="0">
              <a:buNone/>
            </a:pPr>
            <a:endParaRPr lang="en-US" sz="1800" dirty="0" smtClean="0"/>
          </a:p>
          <a:p>
            <a:r>
              <a:rPr lang="en-US" sz="2400" dirty="0">
                <a:latin typeface="+mn-lt"/>
              </a:rPr>
              <a:t>Faster investigation </a:t>
            </a:r>
            <a:r>
              <a:rPr lang="en-US" sz="2400" dirty="0" smtClean="0">
                <a:latin typeface="+mn-lt"/>
              </a:rPr>
              <a:t>and resolution </a:t>
            </a:r>
            <a:r>
              <a:rPr lang="en-US" sz="2400" dirty="0">
                <a:latin typeface="+mn-lt"/>
              </a:rPr>
              <a:t>of operational issues through various solution packs including:</a:t>
            </a:r>
          </a:p>
          <a:p>
            <a:pPr lvl="1"/>
            <a:r>
              <a:rPr lang="en-US" sz="1800" dirty="0">
                <a:latin typeface="+mn-lt"/>
              </a:rPr>
              <a:t>Alert management,</a:t>
            </a:r>
          </a:p>
          <a:p>
            <a:pPr lvl="1"/>
            <a:r>
              <a:rPr lang="en-US" sz="1800" dirty="0">
                <a:latin typeface="+mn-lt"/>
              </a:rPr>
              <a:t>Active Directory assessment,</a:t>
            </a:r>
          </a:p>
          <a:p>
            <a:pPr lvl="1"/>
            <a:r>
              <a:rPr lang="en-US" sz="1800" dirty="0">
                <a:latin typeface="+mn-lt"/>
              </a:rPr>
              <a:t>Capacity planning,</a:t>
            </a:r>
          </a:p>
          <a:p>
            <a:pPr lvl="1"/>
            <a:r>
              <a:rPr lang="en-US" sz="1800" dirty="0">
                <a:latin typeface="+mn-lt"/>
              </a:rPr>
              <a:t>Change tracking, </a:t>
            </a:r>
            <a:endParaRPr lang="en-US" sz="1800" dirty="0" smtClean="0">
              <a:latin typeface="+mn-lt"/>
            </a:endParaRPr>
          </a:p>
          <a:p>
            <a:pPr lvl="1"/>
            <a:r>
              <a:rPr lang="en-US" sz="1800" dirty="0" smtClean="0">
                <a:latin typeface="+mn-lt"/>
              </a:rPr>
              <a:t>System update assessment, etc.,</a:t>
            </a:r>
            <a:endParaRPr lang="en-US" sz="1800" dirty="0">
              <a:latin typeface="+mn-lt"/>
            </a:endParaRPr>
          </a:p>
        </p:txBody>
      </p:sp>
      <p:pic>
        <p:nvPicPr>
          <p:cNvPr id="43" name="Picture 42"/>
          <p:cNvPicPr>
            <a:picLocks noChangeAspect="1"/>
          </p:cNvPicPr>
          <p:nvPr/>
        </p:nvPicPr>
        <p:blipFill>
          <a:blip r:embed="rId5"/>
          <a:stretch>
            <a:fillRect/>
          </a:stretch>
        </p:blipFill>
        <p:spPr>
          <a:xfrm>
            <a:off x="10182826" y="3368947"/>
            <a:ext cx="1828800" cy="1612374"/>
          </a:xfrm>
          <a:prstGeom prst="rect">
            <a:avLst/>
          </a:prstGeom>
        </p:spPr>
      </p:pic>
      <p:pic>
        <p:nvPicPr>
          <p:cNvPr id="44" name="Picture 43"/>
          <p:cNvPicPr>
            <a:picLocks noChangeAspect="1"/>
          </p:cNvPicPr>
          <p:nvPr/>
        </p:nvPicPr>
        <p:blipFill>
          <a:blip r:embed="rId6"/>
          <a:stretch>
            <a:fillRect/>
          </a:stretch>
        </p:blipFill>
        <p:spPr>
          <a:xfrm>
            <a:off x="7694938" y="2900456"/>
            <a:ext cx="1828800" cy="1623195"/>
          </a:xfrm>
          <a:prstGeom prst="rect">
            <a:avLst/>
          </a:prstGeom>
        </p:spPr>
      </p:pic>
      <p:pic>
        <p:nvPicPr>
          <p:cNvPr id="45" name="Picture 44"/>
          <p:cNvPicPr>
            <a:picLocks noChangeAspect="1"/>
          </p:cNvPicPr>
          <p:nvPr/>
        </p:nvPicPr>
        <p:blipFill>
          <a:blip r:embed="rId7"/>
          <a:stretch>
            <a:fillRect/>
          </a:stretch>
        </p:blipFill>
        <p:spPr>
          <a:xfrm>
            <a:off x="6931525" y="4283983"/>
            <a:ext cx="1828800" cy="1620733"/>
          </a:xfrm>
          <a:prstGeom prst="rect">
            <a:avLst/>
          </a:prstGeom>
        </p:spPr>
      </p:pic>
      <p:pic>
        <p:nvPicPr>
          <p:cNvPr id="46" name="Picture 45"/>
          <p:cNvPicPr>
            <a:picLocks noChangeAspect="1"/>
          </p:cNvPicPr>
          <p:nvPr/>
        </p:nvPicPr>
        <p:blipFill>
          <a:blip r:embed="rId8"/>
          <a:stretch>
            <a:fillRect/>
          </a:stretch>
        </p:blipFill>
        <p:spPr>
          <a:xfrm>
            <a:off x="8907448" y="4120650"/>
            <a:ext cx="1828800" cy="1628606"/>
          </a:xfrm>
          <a:prstGeom prst="rect">
            <a:avLst/>
          </a:prstGeom>
        </p:spPr>
      </p:pic>
      <p:pic>
        <p:nvPicPr>
          <p:cNvPr id="47" name="Picture 46"/>
          <p:cNvPicPr>
            <a:picLocks noChangeAspect="1"/>
          </p:cNvPicPr>
          <p:nvPr/>
        </p:nvPicPr>
        <p:blipFill>
          <a:blip r:embed="rId9"/>
          <a:stretch>
            <a:fillRect/>
          </a:stretch>
        </p:blipFill>
        <p:spPr>
          <a:xfrm>
            <a:off x="7775284" y="4981321"/>
            <a:ext cx="1828800" cy="1636584"/>
          </a:xfrm>
          <a:prstGeom prst="rect">
            <a:avLst/>
          </a:prstGeom>
        </p:spPr>
      </p:pic>
    </p:spTree>
    <p:extLst>
      <p:ext uri="{BB962C8B-B14F-4D97-AF65-F5344CB8AC3E}">
        <p14:creationId xmlns:p14="http://schemas.microsoft.com/office/powerpoint/2010/main" val="152726715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Azure DHCP</a:t>
            </a:r>
            <a:r>
              <a:rPr lang="en-US" altLang="ko-KR" dirty="0"/>
              <a:t> </a:t>
            </a:r>
            <a:r>
              <a:rPr lang="en-US" altLang="ko-KR" dirty="0" smtClean="0"/>
              <a:t>&amp; Azure DNS</a:t>
            </a:r>
            <a:endParaRPr lang="ko-KR" altLang="en-US"/>
          </a:p>
        </p:txBody>
      </p:sp>
      <p:sp>
        <p:nvSpPr>
          <p:cNvPr id="206" name="Content Placeholder 205"/>
          <p:cNvSpPr>
            <a:spLocks noGrp="1"/>
          </p:cNvSpPr>
          <p:nvPr>
            <p:ph idx="1"/>
          </p:nvPr>
        </p:nvSpPr>
        <p:spPr>
          <a:xfrm>
            <a:off x="277369" y="1055669"/>
            <a:ext cx="5519824" cy="5196738"/>
          </a:xfrm>
        </p:spPr>
        <p:txBody>
          <a:bodyPr>
            <a:noAutofit/>
          </a:bodyPr>
          <a:lstStyle/>
          <a:p>
            <a:r>
              <a:rPr lang="en-US" altLang="ko-KR" sz="2353" dirty="0"/>
              <a:t>Azure DHCP</a:t>
            </a:r>
          </a:p>
          <a:p>
            <a:pPr lvl="1"/>
            <a:r>
              <a:rPr lang="ko-KR" altLang="en-US" sz="1765" dirty="0"/>
              <a:t>모든</a:t>
            </a:r>
            <a:r>
              <a:rPr lang="en-US" altLang="ko-KR" sz="1765" dirty="0"/>
              <a:t> Azure </a:t>
            </a:r>
            <a:r>
              <a:rPr lang="ko-KR" altLang="en-US" sz="1765"/>
              <a:t>상의 </a:t>
            </a:r>
            <a:r>
              <a:rPr lang="en-US" altLang="ko-KR" sz="1765" dirty="0"/>
              <a:t>VM</a:t>
            </a:r>
            <a:r>
              <a:rPr lang="ko-KR" altLang="en-US" sz="1765"/>
              <a:t>은 </a:t>
            </a:r>
            <a:r>
              <a:rPr lang="en-US" altLang="ko-KR" sz="1765" dirty="0"/>
              <a:t>DHCP </a:t>
            </a:r>
            <a:r>
              <a:rPr lang="ko-KR" altLang="en-US" sz="1765"/>
              <a:t>구성으로 </a:t>
            </a:r>
            <a:r>
              <a:rPr lang="en-US" altLang="ko-KR" sz="1765" dirty="0"/>
              <a:t>NIC</a:t>
            </a:r>
            <a:r>
              <a:rPr lang="ko-KR" altLang="en-US" sz="1765"/>
              <a:t>가 설정 됨</a:t>
            </a:r>
            <a:endParaRPr lang="en-US" altLang="ko-KR" sz="1765" dirty="0"/>
          </a:p>
          <a:p>
            <a:pPr lvl="1"/>
            <a:r>
              <a:rPr lang="en-US" altLang="ko-KR" sz="1765" dirty="0"/>
              <a:t>VM</a:t>
            </a:r>
            <a:r>
              <a:rPr lang="ko-KR" altLang="en-US" sz="1765"/>
              <a:t>내에서 </a:t>
            </a:r>
            <a:r>
              <a:rPr lang="en-US" altLang="ko-KR" sz="1765" dirty="0"/>
              <a:t>static</a:t>
            </a:r>
            <a:r>
              <a:rPr lang="ko-KR" altLang="en-US" sz="1765"/>
              <a:t>으로 구성할 경우</a:t>
            </a:r>
            <a:r>
              <a:rPr lang="en-US" altLang="ko-KR" sz="1765" dirty="0"/>
              <a:t>, </a:t>
            </a:r>
            <a:r>
              <a:rPr lang="ko-KR" altLang="en-US" sz="1765"/>
              <a:t>네트워크 연결이 손실될 수 있음</a:t>
            </a:r>
            <a:endParaRPr lang="en-US" altLang="ko-KR" sz="1765" dirty="0"/>
          </a:p>
          <a:p>
            <a:pPr lvl="1"/>
            <a:r>
              <a:rPr lang="en-US" altLang="ko-KR" sz="1765" dirty="0"/>
              <a:t>DHCP </a:t>
            </a:r>
            <a:r>
              <a:rPr lang="ko-KR" altLang="en-US" sz="1765"/>
              <a:t>기능을 실행하는 </a:t>
            </a:r>
            <a:r>
              <a:rPr lang="en-US" altLang="ko-KR" sz="1765" dirty="0"/>
              <a:t>VM</a:t>
            </a:r>
            <a:r>
              <a:rPr lang="ko-KR" altLang="en-US" sz="1765"/>
              <a:t>을 실행할 수 없음</a:t>
            </a:r>
            <a:endParaRPr lang="en-US" altLang="ko-KR" sz="1765" dirty="0"/>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sp>
        <p:nvSpPr>
          <p:cNvPr id="10" name="Content Placeholder 205"/>
          <p:cNvSpPr txBox="1">
            <a:spLocks/>
          </p:cNvSpPr>
          <p:nvPr/>
        </p:nvSpPr>
        <p:spPr bwMode="auto">
          <a:xfrm>
            <a:off x="6096002" y="1055668"/>
            <a:ext cx="5519824" cy="519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lvl1pPr marL="275246" indent="-275246" algn="l" rtl="0" fontAlgn="base" latinLnBrk="1">
              <a:lnSpc>
                <a:spcPct val="90000"/>
              </a:lnSpc>
              <a:spcBef>
                <a:spcPct val="30000"/>
              </a:spcBef>
              <a:spcAft>
                <a:spcPct val="0"/>
              </a:spcAft>
              <a:buFont typeface="Segoe UI" panose="020B0502040204020203" pitchFamily="34" charset="0"/>
              <a:buChar char="●"/>
              <a:defRPr sz="1632" kern="1200">
                <a:solidFill>
                  <a:schemeClr val="tx1"/>
                </a:solidFill>
                <a:latin typeface="+mn-lt"/>
                <a:ea typeface="+mn-ea"/>
                <a:cs typeface="+mn-cs"/>
              </a:defRPr>
            </a:lvl1pPr>
            <a:lvl2pPr marL="461442" indent="-275246" algn="l" rtl="0" fontAlgn="base" latinLnBrk="1">
              <a:spcBef>
                <a:spcPct val="30000"/>
              </a:spcBef>
              <a:spcAft>
                <a:spcPct val="0"/>
              </a:spcAft>
              <a:buFont typeface="Segoe UI" panose="020B0502040204020203" pitchFamily="34" charset="0"/>
              <a:buChar char="−"/>
              <a:defRPr sz="1428" kern="1200">
                <a:solidFill>
                  <a:schemeClr val="tx1"/>
                </a:solidFill>
                <a:latin typeface="+mn-lt"/>
                <a:ea typeface="+mn-ea"/>
                <a:cs typeface="+mn-cs"/>
              </a:defRPr>
            </a:lvl2pPr>
            <a:lvl3pPr marL="735067" indent="-273627" algn="l" rtl="0" fontAlgn="base" latinLnBrk="1">
              <a:spcBef>
                <a:spcPct val="30000"/>
              </a:spcBef>
              <a:spcAft>
                <a:spcPct val="0"/>
              </a:spcAft>
              <a:buFont typeface="Arial" panose="020B0604020202020204" pitchFamily="34" charset="0"/>
              <a:buChar char="•"/>
              <a:defRPr sz="1224" kern="1200">
                <a:solidFill>
                  <a:schemeClr val="tx1"/>
                </a:solidFill>
                <a:latin typeface="+mn-lt"/>
                <a:ea typeface="+mn-ea"/>
                <a:cs typeface="+mn-cs"/>
              </a:defRPr>
            </a:lvl3pPr>
            <a:lvl4pPr marL="1008694" indent="-273627" algn="l" rtl="0" fontAlgn="base" latinLnBrk="1">
              <a:spcBef>
                <a:spcPct val="30000"/>
              </a:spcBef>
              <a:spcAft>
                <a:spcPct val="0"/>
              </a:spcAft>
              <a:buFont typeface="Wingdings" panose="05000000000000000000" pitchFamily="2" charset="2"/>
              <a:buChar char="ü"/>
              <a:defRPr sz="1122" kern="1200">
                <a:solidFill>
                  <a:schemeClr val="tx1"/>
                </a:solidFill>
                <a:latin typeface="+mn-lt"/>
                <a:ea typeface="+mn-ea"/>
                <a:cs typeface="+mn-cs"/>
              </a:defRPr>
            </a:lvl4pPr>
            <a:lvl5pPr marL="1084791" indent="-174862" algn="l" rtl="0" fontAlgn="base" latinLnBrk="1">
              <a:spcBef>
                <a:spcPct val="30000"/>
              </a:spcBef>
              <a:spcAft>
                <a:spcPct val="0"/>
              </a:spcAft>
              <a:buFont typeface="Wingdings" panose="05000000000000000000" pitchFamily="2" charset="2"/>
              <a:buChar char="Ø"/>
              <a:defRPr sz="1122" kern="1200">
                <a:solidFill>
                  <a:schemeClr val="tx1"/>
                </a:solidFill>
                <a:latin typeface="+mn-lt"/>
                <a:ea typeface="+mn-ea"/>
                <a:cs typeface="+mn-cs"/>
              </a:defRPr>
            </a:lvl5pPr>
            <a:lvl6pPr marL="2564641"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1" hangingPunct="1">
              <a:lnSpc>
                <a:spcPct val="90000"/>
              </a:lnSpc>
              <a:spcBef>
                <a:spcPct val="30000"/>
              </a:spcBef>
              <a:buFont typeface="Arial" panose="020B0604020202020204" pitchFamily="34" charset="0"/>
              <a:buChar char="•"/>
              <a:defRPr sz="1836" kern="1200">
                <a:solidFill>
                  <a:schemeClr val="tx1"/>
                </a:solidFill>
                <a:latin typeface="+mn-lt"/>
                <a:ea typeface="+mn-ea"/>
                <a:cs typeface="+mn-cs"/>
              </a:defRPr>
            </a:lvl9pPr>
          </a:lstStyle>
          <a:p>
            <a:r>
              <a:rPr lang="en-US" altLang="ko-KR" sz="2353" dirty="0">
                <a:solidFill>
                  <a:prstClr val="black"/>
                </a:solidFill>
              </a:rPr>
              <a:t>Azure DNS</a:t>
            </a:r>
          </a:p>
          <a:p>
            <a:pPr lvl="1"/>
            <a:r>
              <a:rPr lang="en-US" altLang="ko-KR" sz="1765" dirty="0">
                <a:solidFill>
                  <a:prstClr val="black"/>
                </a:solidFill>
              </a:rPr>
              <a:t>Azure</a:t>
            </a:r>
            <a:r>
              <a:rPr lang="ko-KR" altLang="en-US" sz="1765">
                <a:solidFill>
                  <a:prstClr val="black"/>
                </a:solidFill>
              </a:rPr>
              <a:t>가 제공하는 </a:t>
            </a:r>
            <a:r>
              <a:rPr lang="en-US" altLang="ko-KR" sz="1765" dirty="0">
                <a:solidFill>
                  <a:prstClr val="black"/>
                </a:solidFill>
              </a:rPr>
              <a:t>DNS</a:t>
            </a:r>
            <a:r>
              <a:rPr lang="ko-KR" altLang="en-US" sz="1765">
                <a:solidFill>
                  <a:prstClr val="black"/>
                </a:solidFill>
              </a:rPr>
              <a:t>를 사용하거나 별도의 </a:t>
            </a:r>
            <a:r>
              <a:rPr lang="en-US" altLang="ko-KR" sz="1765" dirty="0">
                <a:solidFill>
                  <a:prstClr val="black"/>
                </a:solidFill>
              </a:rPr>
              <a:t>DNS</a:t>
            </a:r>
            <a:r>
              <a:rPr lang="ko-KR" altLang="en-US" sz="1765">
                <a:solidFill>
                  <a:prstClr val="black"/>
                </a:solidFill>
              </a:rPr>
              <a:t>를 사용할 수 있음</a:t>
            </a:r>
            <a:endParaRPr lang="en-US" altLang="ko-KR" sz="1765" dirty="0">
              <a:solidFill>
                <a:prstClr val="black"/>
              </a:solidFill>
            </a:endParaRPr>
          </a:p>
          <a:p>
            <a:pPr lvl="1"/>
            <a:r>
              <a:rPr lang="ko-KR" altLang="en-US" sz="1765" dirty="0">
                <a:solidFill>
                  <a:prstClr val="black"/>
                </a:solidFill>
              </a:rPr>
              <a:t>최대 </a:t>
            </a:r>
            <a:r>
              <a:rPr lang="en-US" altLang="ko-KR" sz="1765" dirty="0">
                <a:solidFill>
                  <a:prstClr val="black"/>
                </a:solidFill>
              </a:rPr>
              <a:t>12</a:t>
            </a:r>
            <a:r>
              <a:rPr lang="ko-KR" altLang="en-US" sz="1765">
                <a:solidFill>
                  <a:prstClr val="black"/>
                </a:solidFill>
              </a:rPr>
              <a:t>개의 </a:t>
            </a:r>
            <a:r>
              <a:rPr lang="en-US" altLang="ko-KR" sz="1765" dirty="0">
                <a:solidFill>
                  <a:prstClr val="black"/>
                </a:solidFill>
              </a:rPr>
              <a:t>DNS</a:t>
            </a:r>
            <a:r>
              <a:rPr lang="ko-KR" altLang="en-US" sz="1765">
                <a:solidFill>
                  <a:prstClr val="black"/>
                </a:solidFill>
              </a:rPr>
              <a:t>를 설정할 수 있음</a:t>
            </a:r>
            <a:r>
              <a:rPr lang="en-US" altLang="ko-KR" sz="1765" dirty="0">
                <a:solidFill>
                  <a:prstClr val="black"/>
                </a:solidFill>
              </a:rPr>
              <a:t>(DNS</a:t>
            </a:r>
            <a:r>
              <a:rPr lang="ko-KR" altLang="en-US" sz="1765">
                <a:solidFill>
                  <a:prstClr val="black"/>
                </a:solidFill>
              </a:rPr>
              <a:t>는 순서대로 사용됨</a:t>
            </a:r>
            <a:r>
              <a:rPr lang="en-US" altLang="ko-KR" sz="1765" dirty="0">
                <a:solidFill>
                  <a:prstClr val="black"/>
                </a:solidFill>
              </a:rPr>
              <a:t>, no round-robin)</a:t>
            </a:r>
          </a:p>
          <a:p>
            <a:pPr lvl="1"/>
            <a:r>
              <a:rPr lang="en-US" altLang="ko-KR" sz="1765" dirty="0">
                <a:solidFill>
                  <a:prstClr val="black"/>
                </a:solidFill>
              </a:rPr>
              <a:t>DNS </a:t>
            </a:r>
            <a:r>
              <a:rPr lang="ko-KR" altLang="en-US" sz="1765">
                <a:solidFill>
                  <a:prstClr val="black"/>
                </a:solidFill>
              </a:rPr>
              <a:t>설정을 바꾸면 </a:t>
            </a:r>
            <a:r>
              <a:rPr lang="en-US" altLang="ko-KR" sz="1765" dirty="0">
                <a:solidFill>
                  <a:prstClr val="black"/>
                </a:solidFill>
              </a:rPr>
              <a:t>VM</a:t>
            </a:r>
            <a:r>
              <a:rPr lang="ko-KR" altLang="en-US" sz="1765">
                <a:solidFill>
                  <a:prstClr val="black"/>
                </a:solidFill>
              </a:rPr>
              <a:t>이 재시작되어야 </a:t>
            </a:r>
            <a:r>
              <a:rPr lang="en-US" altLang="ko-KR" sz="1765" dirty="0">
                <a:solidFill>
                  <a:prstClr val="black"/>
                </a:solidFill>
              </a:rPr>
              <a:t>DNS</a:t>
            </a:r>
            <a:r>
              <a:rPr lang="ko-KR" altLang="en-US" sz="1765">
                <a:solidFill>
                  <a:prstClr val="black"/>
                </a:solidFill>
              </a:rPr>
              <a:t>설정이 업데이트 됨</a:t>
            </a:r>
            <a:endParaRPr lang="en-US" altLang="ko-KR" sz="1765" dirty="0">
              <a:solidFill>
                <a:prstClr val="black"/>
              </a:solidFill>
            </a:endParaRPr>
          </a:p>
          <a:p>
            <a:pPr lvl="1"/>
            <a:r>
              <a:rPr lang="ko-KR" altLang="en-US" sz="1765" dirty="0">
                <a:solidFill>
                  <a:prstClr val="black"/>
                </a:solidFill>
              </a:rPr>
              <a:t>자체 </a:t>
            </a:r>
            <a:r>
              <a:rPr lang="en-US" altLang="ko-KR" sz="1765" dirty="0">
                <a:solidFill>
                  <a:prstClr val="black"/>
                </a:solidFill>
              </a:rPr>
              <a:t>Azure DNS</a:t>
            </a:r>
            <a:r>
              <a:rPr lang="ko-KR" altLang="en-US" sz="1765">
                <a:solidFill>
                  <a:prstClr val="black"/>
                </a:solidFill>
              </a:rPr>
              <a:t>의 기능</a:t>
            </a:r>
            <a:endParaRPr lang="en-US" altLang="ko-KR" sz="1765" dirty="0">
              <a:solidFill>
                <a:prstClr val="black"/>
              </a:solidFill>
            </a:endParaRPr>
          </a:p>
          <a:p>
            <a:pPr lvl="2"/>
            <a:r>
              <a:rPr lang="ko-KR" altLang="en-US" sz="1372" dirty="0">
                <a:solidFill>
                  <a:prstClr val="black"/>
                </a:solidFill>
              </a:rPr>
              <a:t>추가 구성 작업 없음</a:t>
            </a:r>
            <a:endParaRPr lang="en-US" altLang="ko-KR" sz="1372" dirty="0">
              <a:solidFill>
                <a:prstClr val="black"/>
              </a:solidFill>
            </a:endParaRPr>
          </a:p>
          <a:p>
            <a:pPr lvl="2"/>
            <a:r>
              <a:rPr lang="ko-KR" altLang="en-US" sz="1372" dirty="0">
                <a:solidFill>
                  <a:prstClr val="black"/>
                </a:solidFill>
              </a:rPr>
              <a:t>동일 </a:t>
            </a:r>
            <a:r>
              <a:rPr lang="en-US" altLang="ko-KR" sz="1372" dirty="0">
                <a:solidFill>
                  <a:prstClr val="black"/>
                </a:solidFill>
              </a:rPr>
              <a:t>Virtual Network</a:t>
            </a:r>
            <a:r>
              <a:rPr lang="ko-KR" altLang="en-US" sz="1372">
                <a:solidFill>
                  <a:prstClr val="black"/>
                </a:solidFill>
              </a:rPr>
              <a:t>내에 동일 </a:t>
            </a:r>
            <a:r>
              <a:rPr lang="en-US" altLang="ko-KR" sz="1372" dirty="0">
                <a:solidFill>
                  <a:prstClr val="black"/>
                </a:solidFill>
              </a:rPr>
              <a:t>Cloud Service</a:t>
            </a:r>
            <a:r>
              <a:rPr lang="ko-KR" altLang="en-US" sz="1372">
                <a:solidFill>
                  <a:prstClr val="black"/>
                </a:solidFill>
              </a:rPr>
              <a:t>간의 </a:t>
            </a:r>
            <a:r>
              <a:rPr lang="en-US" altLang="ko-KR" sz="1372" dirty="0">
                <a:solidFill>
                  <a:prstClr val="black"/>
                </a:solidFill>
              </a:rPr>
              <a:t>Name Resolution </a:t>
            </a:r>
            <a:r>
              <a:rPr lang="ko-KR" altLang="en-US" sz="1372">
                <a:solidFill>
                  <a:prstClr val="black"/>
                </a:solidFill>
              </a:rPr>
              <a:t>지원</a:t>
            </a:r>
            <a:endParaRPr lang="en-US" altLang="ko-KR" sz="1372" dirty="0">
              <a:solidFill>
                <a:prstClr val="black"/>
              </a:solidFill>
            </a:endParaRPr>
          </a:p>
          <a:p>
            <a:pPr lvl="2"/>
            <a:r>
              <a:rPr lang="ko-KR" altLang="en-US" sz="1372" dirty="0">
                <a:solidFill>
                  <a:prstClr val="black"/>
                </a:solidFill>
              </a:rPr>
              <a:t>동일</a:t>
            </a:r>
            <a:r>
              <a:rPr lang="en-US" altLang="ko-KR" sz="1372" dirty="0">
                <a:solidFill>
                  <a:prstClr val="black"/>
                </a:solidFill>
              </a:rPr>
              <a:t> Virtual Network</a:t>
            </a:r>
            <a:r>
              <a:rPr lang="ko-KR" altLang="en-US" sz="1372">
                <a:solidFill>
                  <a:prstClr val="black"/>
                </a:solidFill>
              </a:rPr>
              <a:t>내에 다른 </a:t>
            </a:r>
            <a:r>
              <a:rPr lang="en-US" altLang="ko-KR" sz="1372" dirty="0">
                <a:solidFill>
                  <a:prstClr val="black"/>
                </a:solidFill>
              </a:rPr>
              <a:t>Cloud Service</a:t>
            </a:r>
            <a:r>
              <a:rPr lang="ko-KR" altLang="en-US" sz="1372">
                <a:solidFill>
                  <a:prstClr val="black"/>
                </a:solidFill>
              </a:rPr>
              <a:t>간의 </a:t>
            </a:r>
            <a:r>
              <a:rPr lang="en-US" altLang="ko-KR" sz="1372" dirty="0">
                <a:solidFill>
                  <a:prstClr val="black"/>
                </a:solidFill>
              </a:rPr>
              <a:t>FQDN</a:t>
            </a:r>
            <a:r>
              <a:rPr lang="ko-KR" altLang="en-US" sz="1372">
                <a:solidFill>
                  <a:prstClr val="black"/>
                </a:solidFill>
              </a:rPr>
              <a:t>으로 </a:t>
            </a:r>
            <a:r>
              <a:rPr lang="en-US" altLang="ko-KR" sz="1372" dirty="0">
                <a:solidFill>
                  <a:prstClr val="black"/>
                </a:solidFill>
              </a:rPr>
              <a:t>Name Resolution </a:t>
            </a:r>
            <a:r>
              <a:rPr lang="ko-KR" altLang="en-US" sz="1372">
                <a:solidFill>
                  <a:prstClr val="black"/>
                </a:solidFill>
              </a:rPr>
              <a:t>지원</a:t>
            </a:r>
            <a:endParaRPr lang="en-US" altLang="ko-KR" sz="1372" dirty="0">
              <a:solidFill>
                <a:prstClr val="black"/>
              </a:solidFill>
            </a:endParaRPr>
          </a:p>
          <a:p>
            <a:pPr lvl="2"/>
            <a:r>
              <a:rPr lang="ko-KR" altLang="en-US" sz="1372" dirty="0">
                <a:solidFill>
                  <a:prstClr val="black"/>
                </a:solidFill>
              </a:rPr>
              <a:t>호스트 이름 변경 지원</a:t>
            </a:r>
            <a:endParaRPr lang="en-US" altLang="ko-KR" sz="1372" dirty="0">
              <a:solidFill>
                <a:prstClr val="black"/>
              </a:solidFill>
            </a:endParaRPr>
          </a:p>
          <a:p>
            <a:pPr lvl="2"/>
            <a:r>
              <a:rPr lang="ko-KR" altLang="en-US" sz="1372" dirty="0">
                <a:solidFill>
                  <a:prstClr val="black"/>
                </a:solidFill>
              </a:rPr>
              <a:t>동일 </a:t>
            </a:r>
            <a:r>
              <a:rPr lang="en-US" altLang="ko-KR" sz="1372" dirty="0">
                <a:solidFill>
                  <a:prstClr val="black"/>
                </a:solidFill>
              </a:rPr>
              <a:t>VM</a:t>
            </a:r>
            <a:r>
              <a:rPr lang="ko-KR" altLang="en-US" sz="1372">
                <a:solidFill>
                  <a:prstClr val="black"/>
                </a:solidFill>
              </a:rPr>
              <a:t>에 복수개의 호스트이름 미지원</a:t>
            </a:r>
            <a:endParaRPr lang="en-US" altLang="ko-KR" sz="1372" dirty="0">
              <a:solidFill>
                <a:prstClr val="black"/>
              </a:solidFill>
            </a:endParaRPr>
          </a:p>
          <a:p>
            <a:pPr lvl="2"/>
            <a:r>
              <a:rPr lang="en-US" altLang="ko-KR" sz="1372" dirty="0">
                <a:solidFill>
                  <a:prstClr val="black"/>
                </a:solidFill>
              </a:rPr>
              <a:t>Azure</a:t>
            </a:r>
            <a:r>
              <a:rPr lang="ko-KR" altLang="en-US" sz="1372">
                <a:solidFill>
                  <a:prstClr val="black"/>
                </a:solidFill>
              </a:rPr>
              <a:t>에서 자동으로 생성한 </a:t>
            </a:r>
            <a:r>
              <a:rPr lang="en-US" altLang="ko-KR" sz="1372" dirty="0">
                <a:solidFill>
                  <a:prstClr val="black"/>
                </a:solidFill>
              </a:rPr>
              <a:t>DNS suffix </a:t>
            </a:r>
            <a:r>
              <a:rPr lang="ko-KR" altLang="en-US" sz="1372">
                <a:solidFill>
                  <a:prstClr val="black"/>
                </a:solidFill>
              </a:rPr>
              <a:t>변경 미지원</a:t>
            </a:r>
            <a:endParaRPr lang="en-US" altLang="ko-KR" sz="1372" dirty="0">
              <a:solidFill>
                <a:prstClr val="black"/>
              </a:solidFill>
            </a:endParaRPr>
          </a:p>
          <a:p>
            <a:pPr lvl="2"/>
            <a:r>
              <a:rPr lang="ko-KR" altLang="en-US" sz="1372" dirty="0">
                <a:solidFill>
                  <a:prstClr val="black"/>
                </a:solidFill>
              </a:rPr>
              <a:t>임의 레코드 생성 불가</a:t>
            </a:r>
            <a:endParaRPr lang="en-US" altLang="ko-KR" sz="1372" dirty="0">
              <a:solidFill>
                <a:prstClr val="black"/>
              </a:solidFill>
            </a:endParaRPr>
          </a:p>
          <a:p>
            <a:pPr lvl="2"/>
            <a:r>
              <a:rPr lang="ko-KR" altLang="en-US" sz="1372" dirty="0">
                <a:solidFill>
                  <a:prstClr val="black"/>
                </a:solidFill>
              </a:rPr>
              <a:t>최대 </a:t>
            </a:r>
            <a:r>
              <a:rPr lang="en-US" altLang="ko-KR" sz="1372" dirty="0">
                <a:solidFill>
                  <a:prstClr val="black"/>
                </a:solidFill>
              </a:rPr>
              <a:t>100</a:t>
            </a:r>
            <a:r>
              <a:rPr lang="ko-KR" altLang="en-US" sz="1372">
                <a:solidFill>
                  <a:prstClr val="black"/>
                </a:solidFill>
              </a:rPr>
              <a:t>개 </a:t>
            </a:r>
            <a:r>
              <a:rPr lang="en-US" altLang="ko-KR" sz="1372" dirty="0">
                <a:solidFill>
                  <a:prstClr val="black"/>
                </a:solidFill>
              </a:rPr>
              <a:t>Cloud Service </a:t>
            </a:r>
            <a:r>
              <a:rPr lang="ko-KR" altLang="en-US" sz="1372">
                <a:solidFill>
                  <a:prstClr val="black"/>
                </a:solidFill>
              </a:rPr>
              <a:t>지원</a:t>
            </a:r>
            <a:endParaRPr lang="en-US" altLang="ko-KR" sz="1372" dirty="0">
              <a:solidFill>
                <a:prstClr val="black"/>
              </a:solidFill>
            </a:endParaRPr>
          </a:p>
        </p:txBody>
      </p:sp>
    </p:spTree>
    <p:extLst>
      <p:ext uri="{BB962C8B-B14F-4D97-AF65-F5344CB8AC3E}">
        <p14:creationId xmlns:p14="http://schemas.microsoft.com/office/powerpoint/2010/main" val="620561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22829" y="0"/>
            <a:ext cx="12069171" cy="1208086"/>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latinLnBrk="0">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Title 1"/>
          <p:cNvSpPr txBox="1">
            <a:spLocks/>
          </p:cNvSpPr>
          <p:nvPr/>
        </p:nvSpPr>
        <p:spPr>
          <a:xfrm>
            <a:off x="560797" y="-20240"/>
            <a:ext cx="110798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r>
              <a:rPr lang="en-US" dirty="0" smtClean="0">
                <a:solidFill>
                  <a:prstClr val="white"/>
                </a:solidFill>
              </a:rPr>
              <a:t>Azure Operational Insight</a:t>
            </a:r>
            <a:endParaRPr lang="en-US" dirty="0">
              <a:solidFill>
                <a:prstClr val="white"/>
              </a:solidFill>
            </a:endParaRPr>
          </a:p>
        </p:txBody>
      </p:sp>
      <p:sp>
        <p:nvSpPr>
          <p:cNvPr id="13" name="TextBox 7"/>
          <p:cNvSpPr txBox="1"/>
          <p:nvPr/>
        </p:nvSpPr>
        <p:spPr>
          <a:xfrm>
            <a:off x="8572538" y="1834380"/>
            <a:ext cx="3619462" cy="2161888"/>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spcAft>
                <a:spcPts val="600"/>
              </a:spcAft>
            </a:pPr>
            <a:r>
              <a:rPr lang="en-US" sz="2000" b="1" dirty="0" smtClean="0">
                <a:solidFill>
                  <a:srgbClr val="0171B0"/>
                </a:solidFill>
              </a:rPr>
              <a:t>Log Management</a:t>
            </a:r>
          </a:p>
          <a:p>
            <a:pPr marL="236538" indent="-236538" defTabSz="914400">
              <a:spcAft>
                <a:spcPts val="600"/>
              </a:spcAft>
              <a:buFont typeface="Arial" panose="020B0604020202020204" pitchFamily="34" charset="0"/>
              <a:buChar char="•"/>
            </a:pPr>
            <a:r>
              <a:rPr lang="en-US" altLang="ko-KR" sz="1600" dirty="0" smtClean="0">
                <a:solidFill>
                  <a:srgbClr val="44546A"/>
                </a:solidFill>
              </a:rPr>
              <a:t>Data collected</a:t>
            </a:r>
          </a:p>
          <a:p>
            <a:pPr marL="752061" lvl="1" indent="-285750" defTabSz="914400">
              <a:spcAft>
                <a:spcPts val="600"/>
              </a:spcAft>
              <a:buFont typeface="Segoe UI" panose="020B0502040204020203" pitchFamily="34" charset="0"/>
              <a:buChar char="–"/>
            </a:pPr>
            <a:r>
              <a:rPr lang="en-US" altLang="ko-KR" sz="1600" dirty="0" smtClean="0">
                <a:solidFill>
                  <a:srgbClr val="44546A"/>
                </a:solidFill>
              </a:rPr>
              <a:t>Windows Event logs</a:t>
            </a:r>
          </a:p>
          <a:p>
            <a:pPr marL="236538" indent="-236538" defTabSz="914400">
              <a:spcAft>
                <a:spcPts val="600"/>
              </a:spcAft>
              <a:buFont typeface="Arial" panose="020B0604020202020204" pitchFamily="34" charset="0"/>
              <a:buChar char="•"/>
            </a:pPr>
            <a:r>
              <a:rPr lang="en-US" altLang="ko-KR" sz="1600" dirty="0" smtClean="0">
                <a:solidFill>
                  <a:srgbClr val="44546A"/>
                </a:solidFill>
              </a:rPr>
              <a:t>Makes it easy to capture, index, search, analyze and correlate logs in a searchable big data store</a:t>
            </a:r>
            <a:endParaRPr lang="en-US" altLang="ko-KR" sz="1600" dirty="0">
              <a:solidFill>
                <a:srgbClr val="44546A"/>
              </a:solidFill>
            </a:endParaRPr>
          </a:p>
          <a:p>
            <a:pPr marL="752061" lvl="1" indent="-285750" defTabSz="914400">
              <a:spcAft>
                <a:spcPts val="600"/>
              </a:spcAft>
              <a:buFont typeface="Segoe UI" panose="020B0502040204020203" pitchFamily="34" charset="0"/>
              <a:buChar char="–"/>
            </a:pPr>
            <a:endParaRPr lang="en-US" altLang="ko-KR" sz="1600" dirty="0" smtClean="0">
              <a:solidFill>
                <a:srgbClr val="44546A"/>
              </a:solidFill>
            </a:endParaRPr>
          </a:p>
        </p:txBody>
      </p:sp>
      <p:cxnSp>
        <p:nvCxnSpPr>
          <p:cNvPr id="9" name="Straight Connector 8"/>
          <p:cNvCxnSpPr/>
          <p:nvPr/>
        </p:nvCxnSpPr>
        <p:spPr>
          <a:xfrm flipV="1">
            <a:off x="8354852" y="1755951"/>
            <a:ext cx="0" cy="449891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55241" y="1814656"/>
            <a:ext cx="7781925" cy="43815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455" y="4252864"/>
            <a:ext cx="4099199" cy="2305800"/>
          </a:xfrm>
          <a:prstGeom prst="rect">
            <a:avLst/>
          </a:prstGeom>
        </p:spPr>
      </p:pic>
      <p:sp>
        <p:nvSpPr>
          <p:cNvPr id="8" name="Right Arrow 7"/>
          <p:cNvSpPr/>
          <p:nvPr/>
        </p:nvSpPr>
        <p:spPr>
          <a:xfrm rot="10800000">
            <a:off x="5021503" y="4868213"/>
            <a:ext cx="915657" cy="2575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solidFill>
                <a:prstClr val="white"/>
              </a:solidFill>
            </a:endParaRPr>
          </a:p>
        </p:txBody>
      </p:sp>
      <p:sp>
        <p:nvSpPr>
          <p:cNvPr id="3" name="Rectangle 2"/>
          <p:cNvSpPr/>
          <p:nvPr/>
        </p:nvSpPr>
        <p:spPr>
          <a:xfrm>
            <a:off x="5971008" y="4136185"/>
            <a:ext cx="6096000" cy="2539157"/>
          </a:xfrm>
          <a:prstGeom prst="rect">
            <a:avLst/>
          </a:prstGeom>
          <a:solidFill>
            <a:schemeClr val="bg1"/>
          </a:solidFill>
          <a:ln>
            <a:solidFill>
              <a:schemeClr val="tx1"/>
            </a:solidFill>
          </a:ln>
          <a:effectLst>
            <a:glow rad="63500">
              <a:schemeClr val="accent1">
                <a:satMod val="175000"/>
                <a:alpha val="40000"/>
              </a:schemeClr>
            </a:glow>
          </a:effectLst>
        </p:spPr>
        <p:txBody>
          <a:bodyPr>
            <a:spAutoFit/>
          </a:bodyPr>
          <a:lstStyle/>
          <a:p>
            <a:pPr marL="285750" indent="-285750" latinLnBrk="0">
              <a:spcAft>
                <a:spcPts val="600"/>
              </a:spcAft>
              <a:buFont typeface="Arial" panose="020B0604020202020204" pitchFamily="34" charset="0"/>
              <a:buChar char="•"/>
            </a:pPr>
            <a:r>
              <a:rPr lang="en-US" altLang="ko-KR" sz="1400" dirty="0">
                <a:solidFill>
                  <a:srgbClr val="44546A"/>
                </a:solidFill>
              </a:rPr>
              <a:t>Search</a:t>
            </a:r>
            <a:r>
              <a:rPr lang="ko-KR" altLang="en-US" sz="1400" dirty="0">
                <a:solidFill>
                  <a:srgbClr val="44546A"/>
                </a:solidFill>
              </a:rPr>
              <a:t> </a:t>
            </a:r>
            <a:r>
              <a:rPr lang="en-US" altLang="ko-KR" sz="1400" dirty="0">
                <a:solidFill>
                  <a:srgbClr val="44546A"/>
                </a:solidFill>
              </a:rPr>
              <a:t>capability – build and save complex queries (examples below)</a:t>
            </a:r>
          </a:p>
          <a:p>
            <a:pPr marL="450850" lvl="1" indent="-285750" latinLnBrk="0">
              <a:spcAft>
                <a:spcPts val="600"/>
              </a:spcAft>
              <a:buFont typeface="Segoe UI" panose="020B0502040204020203" pitchFamily="34" charset="0"/>
              <a:buChar char="–"/>
            </a:pPr>
            <a:r>
              <a:rPr lang="en-US" altLang="ko-KR" sz="1200" dirty="0">
                <a:solidFill>
                  <a:srgbClr val="44546A"/>
                </a:solidFill>
              </a:rPr>
              <a:t>Type=Event </a:t>
            </a:r>
            <a:r>
              <a:rPr lang="en-US" altLang="ko-KR" sz="1200" dirty="0" err="1">
                <a:solidFill>
                  <a:srgbClr val="44546A"/>
                </a:solidFill>
              </a:rPr>
              <a:t>EventLog</a:t>
            </a:r>
            <a:r>
              <a:rPr lang="en-US" altLang="ko-KR" sz="1200" dirty="0">
                <a:solidFill>
                  <a:srgbClr val="44546A"/>
                </a:solidFill>
              </a:rPr>
              <a:t>="Operations Manager" </a:t>
            </a:r>
            <a:r>
              <a:rPr lang="en-US" altLang="ko-KR" sz="1200" dirty="0" err="1">
                <a:solidFill>
                  <a:srgbClr val="44546A"/>
                </a:solidFill>
              </a:rPr>
              <a:t>EventID</a:t>
            </a:r>
            <a:r>
              <a:rPr lang="en-US" altLang="ko-KR" sz="1200" dirty="0">
                <a:solidFill>
                  <a:srgbClr val="44546A"/>
                </a:solidFill>
              </a:rPr>
              <a:t>:[2100..2199]</a:t>
            </a:r>
          </a:p>
          <a:p>
            <a:pPr marL="450850" lvl="1" indent="-285750" latinLnBrk="0">
              <a:spcAft>
                <a:spcPts val="600"/>
              </a:spcAft>
              <a:buFont typeface="Segoe UI" panose="020B0502040204020203" pitchFamily="34" charset="0"/>
              <a:buChar char="–"/>
            </a:pPr>
            <a:r>
              <a:rPr lang="en-US" altLang="ko-KR" sz="1200" dirty="0">
                <a:solidFill>
                  <a:srgbClr val="44546A"/>
                </a:solidFill>
              </a:rPr>
              <a:t>Type=Event </a:t>
            </a:r>
            <a:r>
              <a:rPr lang="en-US" altLang="ko-KR" sz="1200" dirty="0" err="1">
                <a:solidFill>
                  <a:srgbClr val="44546A"/>
                </a:solidFill>
              </a:rPr>
              <a:t>EventID</a:t>
            </a:r>
            <a:r>
              <a:rPr lang="en-US" altLang="ko-KR" sz="1200" dirty="0">
                <a:solidFill>
                  <a:srgbClr val="44546A"/>
                </a:solidFill>
              </a:rPr>
              <a:t>=1234 | Sort Computer </a:t>
            </a:r>
            <a:r>
              <a:rPr lang="en-US" altLang="ko-KR" sz="1200" dirty="0" err="1">
                <a:solidFill>
                  <a:srgbClr val="44546A"/>
                </a:solidFill>
              </a:rPr>
              <a:t>asc,TimeGenerated</a:t>
            </a:r>
            <a:r>
              <a:rPr lang="en-US" altLang="ko-KR" sz="1200" dirty="0">
                <a:solidFill>
                  <a:srgbClr val="44546A"/>
                </a:solidFill>
              </a:rPr>
              <a:t> </a:t>
            </a:r>
            <a:r>
              <a:rPr lang="en-US" altLang="ko-KR" sz="1200" dirty="0" err="1">
                <a:solidFill>
                  <a:srgbClr val="44546A"/>
                </a:solidFill>
              </a:rPr>
              <a:t>desc</a:t>
            </a:r>
            <a:endParaRPr lang="en-US" altLang="ko-KR" sz="1200" dirty="0">
              <a:solidFill>
                <a:srgbClr val="44546A"/>
              </a:solidFill>
            </a:endParaRPr>
          </a:p>
          <a:p>
            <a:pPr marL="450850" lvl="1" indent="-285750" latinLnBrk="0">
              <a:spcAft>
                <a:spcPts val="600"/>
              </a:spcAft>
              <a:buFont typeface="Segoe UI" panose="020B0502040204020203" pitchFamily="34" charset="0"/>
              <a:buChar char="–"/>
            </a:pPr>
            <a:r>
              <a:rPr lang="en-US" altLang="ko-KR" sz="1200" dirty="0">
                <a:solidFill>
                  <a:srgbClr val="44546A"/>
                </a:solidFill>
              </a:rPr>
              <a:t>Type=Event | Measure count() by Computer</a:t>
            </a:r>
          </a:p>
          <a:p>
            <a:pPr marL="450850" lvl="1" indent="-285750" latinLnBrk="0">
              <a:spcAft>
                <a:spcPts val="600"/>
              </a:spcAft>
              <a:buFont typeface="Segoe UI" panose="020B0502040204020203" pitchFamily="34" charset="0"/>
              <a:buChar char="–"/>
            </a:pPr>
            <a:r>
              <a:rPr lang="en-US" altLang="ko-KR" sz="1200" dirty="0">
                <a:solidFill>
                  <a:srgbClr val="44546A"/>
                </a:solidFill>
              </a:rPr>
              <a:t>Type=</a:t>
            </a:r>
            <a:r>
              <a:rPr lang="en-US" altLang="ko-KR" sz="1200" dirty="0" err="1">
                <a:solidFill>
                  <a:srgbClr val="44546A"/>
                </a:solidFill>
              </a:rPr>
              <a:t>ConfigurationChange</a:t>
            </a:r>
            <a:r>
              <a:rPr lang="en-US" altLang="ko-KR" sz="1200" dirty="0">
                <a:solidFill>
                  <a:srgbClr val="44546A"/>
                </a:solidFill>
              </a:rPr>
              <a:t> | Measure Max(</a:t>
            </a:r>
            <a:r>
              <a:rPr lang="en-US" altLang="ko-KR" sz="1200" dirty="0" err="1">
                <a:solidFill>
                  <a:srgbClr val="44546A"/>
                </a:solidFill>
              </a:rPr>
              <a:t>TimeGenerated</a:t>
            </a:r>
            <a:r>
              <a:rPr lang="en-US" altLang="ko-KR" sz="1200" dirty="0">
                <a:solidFill>
                  <a:srgbClr val="44546A"/>
                </a:solidFill>
              </a:rPr>
              <a:t>) by Computer</a:t>
            </a:r>
          </a:p>
          <a:p>
            <a:pPr marL="450850" lvl="1" indent="-285750" latinLnBrk="0">
              <a:spcAft>
                <a:spcPts val="600"/>
              </a:spcAft>
              <a:buFont typeface="Segoe UI" panose="020B0502040204020203" pitchFamily="34" charset="0"/>
              <a:buChar char="–"/>
            </a:pPr>
            <a:r>
              <a:rPr lang="en-US" altLang="ko-KR" sz="1200" dirty="0">
                <a:solidFill>
                  <a:srgbClr val="44546A"/>
                </a:solidFill>
              </a:rPr>
              <a:t>Type=</a:t>
            </a:r>
            <a:r>
              <a:rPr lang="en-US" altLang="ko-KR" sz="1200" dirty="0" err="1">
                <a:solidFill>
                  <a:srgbClr val="44546A"/>
                </a:solidFill>
              </a:rPr>
              <a:t>PerfHourly</a:t>
            </a:r>
            <a:r>
              <a:rPr lang="en-US" altLang="ko-KR" sz="1200" dirty="0">
                <a:solidFill>
                  <a:srgbClr val="44546A"/>
                </a:solidFill>
              </a:rPr>
              <a:t>  </a:t>
            </a:r>
            <a:r>
              <a:rPr lang="en-US" altLang="ko-KR" sz="1200" dirty="0" err="1">
                <a:solidFill>
                  <a:srgbClr val="44546A"/>
                </a:solidFill>
              </a:rPr>
              <a:t>InstanceName</a:t>
            </a:r>
            <a:r>
              <a:rPr lang="en-US" altLang="ko-KR" sz="1200" dirty="0">
                <a:solidFill>
                  <a:srgbClr val="44546A"/>
                </a:solidFill>
              </a:rPr>
              <a:t>:_Total  ((</a:t>
            </a:r>
            <a:r>
              <a:rPr lang="en-US" altLang="ko-KR" sz="1200" dirty="0" err="1">
                <a:solidFill>
                  <a:srgbClr val="44546A"/>
                </a:solidFill>
              </a:rPr>
              <a:t>ObjectName:Processor</a:t>
            </a:r>
            <a:r>
              <a:rPr lang="en-US" altLang="ko-KR" sz="1200" dirty="0">
                <a:solidFill>
                  <a:srgbClr val="44546A"/>
                </a:solidFill>
              </a:rPr>
              <a:t> AND </a:t>
            </a:r>
            <a:r>
              <a:rPr lang="en-US" altLang="ko-KR" sz="1200" dirty="0" err="1">
                <a:solidFill>
                  <a:srgbClr val="44546A"/>
                </a:solidFill>
              </a:rPr>
              <a:t>CounterName</a:t>
            </a:r>
            <a:r>
              <a:rPr lang="en-US" altLang="ko-KR" sz="1200" dirty="0">
                <a:solidFill>
                  <a:srgbClr val="44546A"/>
                </a:solidFill>
              </a:rPr>
              <a:t>:"% Processor Time") OR (</a:t>
            </a:r>
            <a:r>
              <a:rPr lang="en-US" altLang="ko-KR" sz="1200" dirty="0" err="1">
                <a:solidFill>
                  <a:srgbClr val="44546A"/>
                </a:solidFill>
              </a:rPr>
              <a:t>ObjectName</a:t>
            </a:r>
            <a:r>
              <a:rPr lang="en-US" altLang="ko-KR" sz="1200" dirty="0">
                <a:solidFill>
                  <a:srgbClr val="44546A"/>
                </a:solidFill>
              </a:rPr>
              <a:t>="</a:t>
            </a:r>
            <a:r>
              <a:rPr lang="en-US" altLang="ko-KR" sz="1200" dirty="0" err="1">
                <a:solidFill>
                  <a:srgbClr val="44546A"/>
                </a:solidFill>
              </a:rPr>
              <a:t>LogicalDisk</a:t>
            </a:r>
            <a:r>
              <a:rPr lang="en-US" altLang="ko-KR" sz="1200" dirty="0">
                <a:solidFill>
                  <a:srgbClr val="44546A"/>
                </a:solidFill>
              </a:rPr>
              <a:t>" AND </a:t>
            </a:r>
            <a:r>
              <a:rPr lang="en-US" altLang="ko-KR" sz="1200" dirty="0" err="1">
                <a:solidFill>
                  <a:srgbClr val="44546A"/>
                </a:solidFill>
              </a:rPr>
              <a:t>CounterName</a:t>
            </a:r>
            <a:r>
              <a:rPr lang="en-US" altLang="ko-KR" sz="1200" dirty="0">
                <a:solidFill>
                  <a:srgbClr val="44546A"/>
                </a:solidFill>
              </a:rPr>
              <a:t>="% Free Space")) AND </a:t>
            </a:r>
            <a:r>
              <a:rPr lang="en-US" altLang="ko-KR" sz="1200" dirty="0" err="1">
                <a:solidFill>
                  <a:srgbClr val="44546A"/>
                </a:solidFill>
              </a:rPr>
              <a:t>TimeGenerated</a:t>
            </a:r>
            <a:r>
              <a:rPr lang="en-US" altLang="ko-KR" sz="1200" dirty="0">
                <a:solidFill>
                  <a:srgbClr val="44546A"/>
                </a:solidFill>
              </a:rPr>
              <a:t>&gt;NOW-4HOURS AND (Computer=”SERVER1.contoso.com” OR Computer=”SERVER2.contoso.com” OR Computer=”SERVER3.contoso.com”) | Measure </a:t>
            </a:r>
            <a:r>
              <a:rPr lang="en-US" altLang="ko-KR" sz="1200" dirty="0" err="1">
                <a:solidFill>
                  <a:srgbClr val="44546A"/>
                </a:solidFill>
              </a:rPr>
              <a:t>Avg</a:t>
            </a:r>
            <a:r>
              <a:rPr lang="en-US" altLang="ko-KR" sz="1200" dirty="0">
                <a:solidFill>
                  <a:srgbClr val="44546A"/>
                </a:solidFill>
              </a:rPr>
              <a:t>(</a:t>
            </a:r>
            <a:r>
              <a:rPr lang="en-US" altLang="ko-KR" sz="1200" dirty="0" err="1">
                <a:solidFill>
                  <a:srgbClr val="44546A"/>
                </a:solidFill>
              </a:rPr>
              <a:t>SampleValue</a:t>
            </a:r>
            <a:r>
              <a:rPr lang="en-US" altLang="ko-KR" sz="1200" dirty="0">
                <a:solidFill>
                  <a:srgbClr val="44546A"/>
                </a:solidFill>
              </a:rPr>
              <a:t>) by </a:t>
            </a:r>
            <a:r>
              <a:rPr lang="en-US" altLang="ko-KR" sz="1200" dirty="0" err="1">
                <a:solidFill>
                  <a:srgbClr val="44546A"/>
                </a:solidFill>
              </a:rPr>
              <a:t>CounterName</a:t>
            </a:r>
            <a:endParaRPr lang="en-US" altLang="ko-KR" sz="1400" dirty="0">
              <a:solidFill>
                <a:srgbClr val="44546A"/>
              </a:solidFill>
            </a:endParaRPr>
          </a:p>
        </p:txBody>
      </p:sp>
    </p:spTree>
    <p:extLst>
      <p:ext uri="{BB962C8B-B14F-4D97-AF65-F5344CB8AC3E}">
        <p14:creationId xmlns:p14="http://schemas.microsoft.com/office/powerpoint/2010/main" val="2411901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6" presetClass="entr" presetSubtype="4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9240" y="289512"/>
            <a:ext cx="11655840" cy="899665"/>
          </a:xfrm>
        </p:spPr>
        <p:txBody>
          <a:bodyPr/>
          <a:lstStyle/>
          <a:p>
            <a:pPr defTabSz="914281"/>
            <a:r>
              <a:rPr lang="en-US" sz="4800" spc="-50" dirty="0" smtClean="0">
                <a:gradFill>
                  <a:gsLst>
                    <a:gs pos="0">
                      <a:srgbClr val="EFEFEF"/>
                    </a:gs>
                    <a:gs pos="100000">
                      <a:srgbClr val="EFEFEF"/>
                    </a:gs>
                  </a:gsLst>
                  <a:lin ang="5400000" scaled="0"/>
                </a:gradFill>
              </a:rPr>
              <a:t>Improve operational efficiency</a:t>
            </a:r>
            <a:endParaRPr lang="en-US" sz="4800" spc="-50" dirty="0">
              <a:gradFill>
                <a:gsLst>
                  <a:gs pos="0">
                    <a:srgbClr val="EFEFEF"/>
                  </a:gs>
                  <a:gs pos="100000">
                    <a:srgbClr val="EFEFEF"/>
                  </a:gs>
                </a:gsLst>
                <a:lin ang="5400000" scaled="0"/>
              </a:gradFill>
            </a:endParaRPr>
          </a:p>
        </p:txBody>
      </p:sp>
      <p:sp>
        <p:nvSpPr>
          <p:cNvPr id="23" name="Freeform 32"/>
          <p:cNvSpPr>
            <a:spLocks/>
          </p:cNvSpPr>
          <p:nvPr/>
        </p:nvSpPr>
        <p:spPr bwMode="auto">
          <a:xfrm>
            <a:off x="9746532" y="289512"/>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nvGrpSpPr>
          <p:cNvPr id="24" name="Group 23"/>
          <p:cNvGrpSpPr/>
          <p:nvPr/>
        </p:nvGrpSpPr>
        <p:grpSpPr>
          <a:xfrm>
            <a:off x="10386835" y="746043"/>
            <a:ext cx="793404" cy="517639"/>
            <a:chOff x="8584104" y="1973913"/>
            <a:chExt cx="366775" cy="273311"/>
          </a:xfrm>
          <a:solidFill>
            <a:srgbClr val="FFFFFF"/>
          </a:solidFill>
        </p:grpSpPr>
        <p:sp>
          <p:nvSpPr>
            <p:cNvPr id="25" name="Freeform 5"/>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46" name="Freeform 36"/>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2" name="Rectangle 1"/>
          <p:cNvSpPr/>
          <p:nvPr/>
        </p:nvSpPr>
        <p:spPr>
          <a:xfrm>
            <a:off x="346240" y="1198617"/>
            <a:ext cx="2810769" cy="523220"/>
          </a:xfrm>
          <a:prstGeom prst="rect">
            <a:avLst/>
          </a:prstGeom>
        </p:spPr>
        <p:txBody>
          <a:bodyPr wrap="none">
            <a:spAutoFit/>
          </a:bodyPr>
          <a:lstStyle/>
          <a:p>
            <a:r>
              <a:rPr lang="en-US" sz="2800" spc="-50" dirty="0" smtClean="0">
                <a:gradFill>
                  <a:gsLst>
                    <a:gs pos="0">
                      <a:srgbClr val="EFEFEF"/>
                    </a:gs>
                    <a:gs pos="100000">
                      <a:srgbClr val="EFEFEF"/>
                    </a:gs>
                  </a:gsLst>
                  <a:lin ang="5400000" scaled="0"/>
                </a:gradFill>
              </a:rPr>
              <a:t>With Automation</a:t>
            </a:r>
            <a:endParaRPr lang="en-US" sz="2800" dirty="0"/>
          </a:p>
        </p:txBody>
      </p:sp>
      <p:sp>
        <p:nvSpPr>
          <p:cNvPr id="48" name="Text Placeholder 2"/>
          <p:cNvSpPr txBox="1">
            <a:spLocks/>
          </p:cNvSpPr>
          <p:nvPr/>
        </p:nvSpPr>
        <p:spPr>
          <a:xfrm>
            <a:off x="6097160" y="2096819"/>
            <a:ext cx="5972175" cy="327528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endParaRPr lang="en-US" sz="2400" dirty="0" smtClean="0"/>
          </a:p>
          <a:p>
            <a:pPr lvl="1"/>
            <a:r>
              <a:rPr lang="en-US" sz="2400" dirty="0" smtClean="0"/>
              <a:t>Works across clouds, on-premises </a:t>
            </a:r>
            <a:r>
              <a:rPr lang="en-US" sz="2400" dirty="0"/>
              <a:t>systems and PowerShell DSC nodes </a:t>
            </a:r>
          </a:p>
          <a:p>
            <a:pPr lvl="1"/>
            <a:r>
              <a:rPr lang="en-US" sz="2400" dirty="0"/>
              <a:t>Graphical workflow-authoring tool </a:t>
            </a:r>
            <a:endParaRPr lang="en-US" sz="2400" dirty="0" smtClean="0"/>
          </a:p>
          <a:p>
            <a:pPr lvl="1"/>
            <a:r>
              <a:rPr lang="en-US" sz="2400" dirty="0" smtClean="0"/>
              <a:t>Integrated workflow and runbook management</a:t>
            </a:r>
          </a:p>
          <a:p>
            <a:pPr lvl="1"/>
            <a:r>
              <a:rPr lang="en-US" sz="2400" dirty="0" smtClean="0"/>
              <a:t>Ready-to-use runbooks from a centralized library</a:t>
            </a:r>
            <a:endParaRPr lang="en-US" sz="2400" dirty="0"/>
          </a:p>
          <a:p>
            <a:pPr lvl="1"/>
            <a:endParaRPr lang="en-US" sz="2400"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56113"/>
          <a:stretch/>
        </p:blipFill>
        <p:spPr>
          <a:xfrm>
            <a:off x="361837" y="1910903"/>
            <a:ext cx="2899703" cy="3200400"/>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3461" r="556"/>
          <a:stretch/>
        </p:blipFill>
        <p:spPr>
          <a:xfrm>
            <a:off x="2678746" y="2629479"/>
            <a:ext cx="3698942" cy="3200400"/>
          </a:xfrm>
          <a:prstGeom prst="rect">
            <a:avLst/>
          </a:prstGeom>
        </p:spPr>
      </p:pic>
    </p:spTree>
    <p:extLst>
      <p:ext uri="{BB962C8B-B14F-4D97-AF65-F5344CB8AC3E}">
        <p14:creationId xmlns:p14="http://schemas.microsoft.com/office/powerpoint/2010/main" val="4185526339"/>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7"/>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81"/>
            <a:r>
              <a:rPr lang="en-US" sz="4800" spc="-50" dirty="0" smtClean="0">
                <a:gradFill>
                  <a:gsLst>
                    <a:gs pos="0">
                      <a:srgbClr val="EFEFEF"/>
                    </a:gs>
                    <a:gs pos="100000">
                      <a:srgbClr val="EFEFEF"/>
                    </a:gs>
                  </a:gsLst>
                  <a:lin ang="5400000" scaled="0"/>
                </a:gradFill>
              </a:rPr>
              <a:t>Increase availability</a:t>
            </a:r>
            <a:endParaRPr lang="en-US" sz="4800" spc="-50" dirty="0">
              <a:gradFill>
                <a:gsLst>
                  <a:gs pos="0">
                    <a:srgbClr val="EFEFEF"/>
                  </a:gs>
                  <a:gs pos="100000">
                    <a:srgbClr val="EFEFEF"/>
                  </a:gs>
                </a:gsLst>
                <a:lin ang="5400000" scaled="0"/>
              </a:gradFill>
            </a:endParaRPr>
          </a:p>
        </p:txBody>
      </p:sp>
      <p:sp>
        <p:nvSpPr>
          <p:cNvPr id="23" name="Rectangle 22"/>
          <p:cNvSpPr/>
          <p:nvPr/>
        </p:nvSpPr>
        <p:spPr>
          <a:xfrm>
            <a:off x="355864" y="1198617"/>
            <a:ext cx="9038389" cy="523220"/>
          </a:xfrm>
          <a:prstGeom prst="rect">
            <a:avLst/>
          </a:prstGeom>
        </p:spPr>
        <p:txBody>
          <a:bodyPr wrap="square">
            <a:spAutoFit/>
          </a:bodyPr>
          <a:lstStyle/>
          <a:p>
            <a:r>
              <a:rPr lang="en-US" sz="2800" spc="-50" dirty="0" smtClean="0">
                <a:gradFill>
                  <a:gsLst>
                    <a:gs pos="0">
                      <a:srgbClr val="EFEFEF"/>
                    </a:gs>
                    <a:gs pos="100000">
                      <a:srgbClr val="EFEFEF"/>
                    </a:gs>
                  </a:gsLst>
                  <a:lin ang="5400000" scaled="0"/>
                </a:gradFill>
              </a:rPr>
              <a:t>With BCDR and workload mobility  </a:t>
            </a:r>
            <a:endParaRPr lang="en-US" sz="2800" dirty="0"/>
          </a:p>
        </p:txBody>
      </p:sp>
      <p:sp>
        <p:nvSpPr>
          <p:cNvPr id="24" name="Freeform 32"/>
          <p:cNvSpPr>
            <a:spLocks/>
          </p:cNvSpPr>
          <p:nvPr/>
        </p:nvSpPr>
        <p:spPr bwMode="auto">
          <a:xfrm>
            <a:off x="9737979" y="289512"/>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pic>
        <p:nvPicPr>
          <p:cNvPr id="25" name="Picture 24"/>
          <p:cNvPicPr>
            <a:picLocks noChangeAspect="1"/>
          </p:cNvPicPr>
          <p:nvPr/>
        </p:nvPicPr>
        <p:blipFill>
          <a:blip r:embed="rId3"/>
          <a:stretch>
            <a:fillRect/>
          </a:stretch>
        </p:blipFill>
        <p:spPr>
          <a:xfrm>
            <a:off x="10341858" y="684609"/>
            <a:ext cx="809816" cy="500181"/>
          </a:xfrm>
          <a:prstGeom prst="rect">
            <a:avLst/>
          </a:prstGeom>
        </p:spPr>
      </p:pic>
      <p:pic>
        <p:nvPicPr>
          <p:cNvPr id="27" name="Picture 26"/>
          <p:cNvPicPr>
            <a:picLocks noChangeAspect="1"/>
          </p:cNvPicPr>
          <p:nvPr/>
        </p:nvPicPr>
        <p:blipFill>
          <a:blip r:embed="rId4"/>
          <a:stretch>
            <a:fillRect/>
          </a:stretch>
        </p:blipFill>
        <p:spPr>
          <a:xfrm>
            <a:off x="6865399" y="2020805"/>
            <a:ext cx="4572000" cy="3828976"/>
          </a:xfrm>
          <a:prstGeom prst="rect">
            <a:avLst/>
          </a:prstGeom>
        </p:spPr>
      </p:pic>
      <p:pic>
        <p:nvPicPr>
          <p:cNvPr id="28" name="Picture 27"/>
          <p:cNvPicPr>
            <a:picLocks noChangeAspect="1"/>
          </p:cNvPicPr>
          <p:nvPr/>
        </p:nvPicPr>
        <p:blipFill>
          <a:blip r:embed="rId5"/>
          <a:stretch>
            <a:fillRect/>
          </a:stretch>
        </p:blipFill>
        <p:spPr>
          <a:xfrm>
            <a:off x="6097160" y="4488176"/>
            <a:ext cx="1828800" cy="1660573"/>
          </a:xfrm>
          <a:prstGeom prst="rect">
            <a:avLst/>
          </a:prstGeom>
        </p:spPr>
      </p:pic>
      <p:pic>
        <p:nvPicPr>
          <p:cNvPr id="29" name="Picture 28"/>
          <p:cNvPicPr>
            <a:picLocks noChangeAspect="1"/>
          </p:cNvPicPr>
          <p:nvPr/>
        </p:nvPicPr>
        <p:blipFill>
          <a:blip r:embed="rId6"/>
          <a:stretch>
            <a:fillRect/>
          </a:stretch>
        </p:blipFill>
        <p:spPr>
          <a:xfrm>
            <a:off x="8513058" y="4488176"/>
            <a:ext cx="1828800" cy="1648649"/>
          </a:xfrm>
          <a:prstGeom prst="rect">
            <a:avLst/>
          </a:prstGeom>
        </p:spPr>
      </p:pic>
      <p:sp>
        <p:nvSpPr>
          <p:cNvPr id="50" name="Text Placeholder 2"/>
          <p:cNvSpPr txBox="1">
            <a:spLocks/>
          </p:cNvSpPr>
          <p:nvPr/>
        </p:nvSpPr>
        <p:spPr>
          <a:xfrm>
            <a:off x="167459" y="2153819"/>
            <a:ext cx="5567281" cy="3524949"/>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400" dirty="0"/>
              <a:t>Automated virtual machine </a:t>
            </a:r>
            <a:r>
              <a:rPr lang="en-US" sz="2400" dirty="0" smtClean="0"/>
              <a:t>replication</a:t>
            </a:r>
          </a:p>
          <a:p>
            <a:pPr lvl="1"/>
            <a:r>
              <a:rPr lang="en-US" sz="2400" dirty="0"/>
              <a:t>Protect your critical systems and </a:t>
            </a:r>
            <a:r>
              <a:rPr lang="en-US" sz="2400" dirty="0" smtClean="0"/>
              <a:t>applications</a:t>
            </a:r>
          </a:p>
          <a:p>
            <a:pPr lvl="1"/>
            <a:r>
              <a:rPr lang="en-US" sz="2400" dirty="0" smtClean="0"/>
              <a:t>Customize </a:t>
            </a:r>
            <a:r>
              <a:rPr lang="en-US" sz="2400" dirty="0"/>
              <a:t>recovery plans with easy-to-manage recovery points</a:t>
            </a:r>
          </a:p>
          <a:p>
            <a:pPr lvl="1"/>
            <a:r>
              <a:rPr lang="en-US" sz="2400" dirty="0" smtClean="0"/>
              <a:t>Migrate from physical and virtual to Azure</a:t>
            </a:r>
          </a:p>
          <a:p>
            <a:pPr lvl="1"/>
            <a:r>
              <a:rPr lang="en-US" sz="2400" dirty="0" smtClean="0"/>
              <a:t>Access new scenarios including cloud bursting and dev/test</a:t>
            </a:r>
            <a:endParaRPr lang="en-US" sz="2400" dirty="0"/>
          </a:p>
          <a:p>
            <a:pPr lvl="1"/>
            <a:endParaRPr lang="en-US" sz="2400" dirty="0" smtClean="0"/>
          </a:p>
        </p:txBody>
      </p:sp>
    </p:spTree>
    <p:extLst>
      <p:ext uri="{BB962C8B-B14F-4D97-AF65-F5344CB8AC3E}">
        <p14:creationId xmlns:p14="http://schemas.microsoft.com/office/powerpoint/2010/main" val="359018325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Champion security</a:t>
            </a:r>
            <a:endParaRPr lang="en-US" sz="4800" spc="-50" dirty="0">
              <a:gradFill>
                <a:gsLst>
                  <a:gs pos="0">
                    <a:srgbClr val="EFEFEF"/>
                  </a:gs>
                  <a:gs pos="100000">
                    <a:srgbClr val="EFEFEF"/>
                  </a:gs>
                </a:gsLst>
                <a:lin ang="5400000" scaled="0"/>
              </a:gradFill>
            </a:endParaRPr>
          </a:p>
        </p:txBody>
      </p:sp>
      <p:sp>
        <p:nvSpPr>
          <p:cNvPr id="27" name="Freeform 32"/>
          <p:cNvSpPr>
            <a:spLocks/>
          </p:cNvSpPr>
          <p:nvPr/>
        </p:nvSpPr>
        <p:spPr bwMode="auto">
          <a:xfrm>
            <a:off x="9750336" y="289512"/>
            <a:ext cx="1998663" cy="1160462"/>
          </a:xfrm>
          <a:custGeom>
            <a:avLst/>
            <a:gdLst>
              <a:gd name="T0" fmla="*/ 0 w 438"/>
              <a:gd name="T1" fmla="*/ 188 h 253"/>
              <a:gd name="T2" fmla="*/ 65 w 438"/>
              <a:gd name="T3" fmla="*/ 122 h 253"/>
              <a:gd name="T4" fmla="*/ 78 w 438"/>
              <a:gd name="T5" fmla="*/ 124 h 253"/>
              <a:gd name="T6" fmla="*/ 204 w 438"/>
              <a:gd name="T7" fmla="*/ 0 h 253"/>
              <a:gd name="T8" fmla="*/ 315 w 438"/>
              <a:gd name="T9" fmla="*/ 66 h 253"/>
              <a:gd name="T10" fmla="*/ 343 w 438"/>
              <a:gd name="T11" fmla="*/ 62 h 253"/>
              <a:gd name="T12" fmla="*/ 438 w 438"/>
              <a:gd name="T13" fmla="*/ 157 h 253"/>
              <a:gd name="T14" fmla="*/ 352 w 438"/>
              <a:gd name="T15" fmla="*/ 253 h 253"/>
              <a:gd name="T16" fmla="*/ 346 w 438"/>
              <a:gd name="T17" fmla="*/ 253 h 253"/>
              <a:gd name="T18" fmla="*/ 64 w 438"/>
              <a:gd name="T19" fmla="*/ 253 h 253"/>
              <a:gd name="T20" fmla="*/ 60 w 438"/>
              <a:gd name="T21" fmla="*/ 253 h 253"/>
              <a:gd name="T22" fmla="*/ 0 w 438"/>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253">
                <a:moveTo>
                  <a:pt x="0" y="188"/>
                </a:moveTo>
                <a:cubicBezTo>
                  <a:pt x="0" y="152"/>
                  <a:pt x="29" y="122"/>
                  <a:pt x="65" y="122"/>
                </a:cubicBezTo>
                <a:cubicBezTo>
                  <a:pt x="69" y="122"/>
                  <a:pt x="74" y="123"/>
                  <a:pt x="78" y="124"/>
                </a:cubicBezTo>
                <a:cubicBezTo>
                  <a:pt x="79" y="55"/>
                  <a:pt x="135" y="0"/>
                  <a:pt x="204" y="0"/>
                </a:cubicBezTo>
                <a:cubicBezTo>
                  <a:pt x="252" y="0"/>
                  <a:pt x="294" y="26"/>
                  <a:pt x="315" y="66"/>
                </a:cubicBezTo>
                <a:cubicBezTo>
                  <a:pt x="324" y="63"/>
                  <a:pt x="333" y="62"/>
                  <a:pt x="343" y="62"/>
                </a:cubicBezTo>
                <a:cubicBezTo>
                  <a:pt x="396" y="62"/>
                  <a:pt x="438" y="104"/>
                  <a:pt x="438" y="157"/>
                </a:cubicBezTo>
                <a:cubicBezTo>
                  <a:pt x="438" y="207"/>
                  <a:pt x="400" y="248"/>
                  <a:pt x="352" y="253"/>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nvGrpSpPr>
          <p:cNvPr id="28" name="Group 27"/>
          <p:cNvGrpSpPr/>
          <p:nvPr/>
        </p:nvGrpSpPr>
        <p:grpSpPr>
          <a:xfrm>
            <a:off x="10399997" y="687716"/>
            <a:ext cx="646461" cy="516030"/>
            <a:chOff x="4919219" y="4293319"/>
            <a:chExt cx="646461" cy="516030"/>
          </a:xfrm>
        </p:grpSpPr>
        <p:grpSp>
          <p:nvGrpSpPr>
            <p:cNvPr id="29" name="Group 28"/>
            <p:cNvGrpSpPr/>
            <p:nvPr/>
          </p:nvGrpSpPr>
          <p:grpSpPr>
            <a:xfrm>
              <a:off x="4919219" y="4293319"/>
              <a:ext cx="642663" cy="516030"/>
              <a:chOff x="4675777" y="4210861"/>
              <a:chExt cx="886105" cy="598488"/>
            </a:xfrm>
          </p:grpSpPr>
          <p:sp>
            <p:nvSpPr>
              <p:cNvPr id="31" name="Rectangle 411"/>
              <p:cNvSpPr>
                <a:spLocks noChangeArrowheads="1"/>
              </p:cNvSpPr>
              <p:nvPr/>
            </p:nvSpPr>
            <p:spPr bwMode="auto">
              <a:xfrm>
                <a:off x="4675777" y="4210861"/>
                <a:ext cx="760413" cy="69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413"/>
              <p:cNvSpPr>
                <a:spLocks noEditPoints="1"/>
              </p:cNvSpPr>
              <p:nvPr/>
            </p:nvSpPr>
            <p:spPr bwMode="auto">
              <a:xfrm>
                <a:off x="4675777" y="4337861"/>
                <a:ext cx="885825" cy="471488"/>
              </a:xfrm>
              <a:custGeom>
                <a:avLst/>
                <a:gdLst>
                  <a:gd name="T0" fmla="*/ 253 w 558"/>
                  <a:gd name="T1" fmla="*/ 0 h 297"/>
                  <a:gd name="T2" fmla="*/ 0 w 558"/>
                  <a:gd name="T3" fmla="*/ 0 h 297"/>
                  <a:gd name="T4" fmla="*/ 0 w 558"/>
                  <a:gd name="T5" fmla="*/ 297 h 297"/>
                  <a:gd name="T6" fmla="*/ 558 w 558"/>
                  <a:gd name="T7" fmla="*/ 297 h 297"/>
                  <a:gd name="T8" fmla="*/ 558 w 558"/>
                  <a:gd name="T9" fmla="*/ 0 h 297"/>
                  <a:gd name="T10" fmla="*/ 253 w 558"/>
                  <a:gd name="T11" fmla="*/ 0 h 297"/>
                  <a:gd name="T12" fmla="*/ 511 w 558"/>
                  <a:gd name="T13" fmla="*/ 258 h 297"/>
                  <a:gd name="T14" fmla="*/ 47 w 558"/>
                  <a:gd name="T15" fmla="*/ 258 h 297"/>
                  <a:gd name="T16" fmla="*/ 47 w 558"/>
                  <a:gd name="T17" fmla="*/ 258 h 297"/>
                  <a:gd name="T18" fmla="*/ 47 w 558"/>
                  <a:gd name="T19" fmla="*/ 39 h 297"/>
                  <a:gd name="T20" fmla="*/ 257 w 558"/>
                  <a:gd name="T21" fmla="*/ 39 h 297"/>
                  <a:gd name="T22" fmla="*/ 511 w 558"/>
                  <a:gd name="T23" fmla="*/ 39 h 297"/>
                  <a:gd name="T24" fmla="*/ 511 w 558"/>
                  <a:gd name="T25" fmla="*/ 25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97">
                    <a:moveTo>
                      <a:pt x="253" y="0"/>
                    </a:moveTo>
                    <a:lnTo>
                      <a:pt x="0" y="0"/>
                    </a:lnTo>
                    <a:lnTo>
                      <a:pt x="0" y="297"/>
                    </a:lnTo>
                    <a:lnTo>
                      <a:pt x="558" y="297"/>
                    </a:lnTo>
                    <a:lnTo>
                      <a:pt x="558" y="0"/>
                    </a:lnTo>
                    <a:lnTo>
                      <a:pt x="253" y="0"/>
                    </a:lnTo>
                    <a:close/>
                    <a:moveTo>
                      <a:pt x="511" y="258"/>
                    </a:moveTo>
                    <a:lnTo>
                      <a:pt x="47" y="258"/>
                    </a:lnTo>
                    <a:lnTo>
                      <a:pt x="47" y="258"/>
                    </a:lnTo>
                    <a:lnTo>
                      <a:pt x="47" y="39"/>
                    </a:lnTo>
                    <a:lnTo>
                      <a:pt x="257" y="39"/>
                    </a:lnTo>
                    <a:lnTo>
                      <a:pt x="511" y="39"/>
                    </a:lnTo>
                    <a:lnTo>
                      <a:pt x="511" y="2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Rectangle 412"/>
              <p:cNvSpPr>
                <a:spLocks noChangeArrowheads="1"/>
              </p:cNvSpPr>
              <p:nvPr/>
            </p:nvSpPr>
            <p:spPr bwMode="auto">
              <a:xfrm>
                <a:off x="5487269" y="4214520"/>
                <a:ext cx="74613" cy="698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416"/>
            <p:cNvSpPr>
              <a:spLocks/>
            </p:cNvSpPr>
            <p:nvPr/>
          </p:nvSpPr>
          <p:spPr bwMode="auto">
            <a:xfrm>
              <a:off x="5442463" y="4567849"/>
              <a:ext cx="123217" cy="189927"/>
            </a:xfrm>
            <a:custGeom>
              <a:avLst/>
              <a:gdLst>
                <a:gd name="T0" fmla="*/ 30 w 30"/>
                <a:gd name="T1" fmla="*/ 16 h 55"/>
                <a:gd name="T2" fmla="*/ 14 w 30"/>
                <a:gd name="T3" fmla="*/ 0 h 55"/>
                <a:gd name="T4" fmla="*/ 0 w 30"/>
                <a:gd name="T5" fmla="*/ 16 h 55"/>
                <a:gd name="T6" fmla="*/ 6 w 30"/>
                <a:gd name="T7" fmla="*/ 29 h 55"/>
                <a:gd name="T8" fmla="*/ 0 w 30"/>
                <a:gd name="T9" fmla="*/ 55 h 55"/>
                <a:gd name="T10" fmla="*/ 30 w 30"/>
                <a:gd name="T11" fmla="*/ 55 h 55"/>
                <a:gd name="T12" fmla="*/ 24 w 30"/>
                <a:gd name="T13" fmla="*/ 29 h 55"/>
                <a:gd name="T14" fmla="*/ 30 w 30"/>
                <a:gd name="T15" fmla="*/ 16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0" y="16"/>
                  </a:moveTo>
                  <a:cubicBezTo>
                    <a:pt x="30" y="7"/>
                    <a:pt x="23" y="0"/>
                    <a:pt x="14" y="0"/>
                  </a:cubicBezTo>
                  <a:cubicBezTo>
                    <a:pt x="6" y="0"/>
                    <a:pt x="0" y="7"/>
                    <a:pt x="0" y="16"/>
                  </a:cubicBezTo>
                  <a:cubicBezTo>
                    <a:pt x="0" y="21"/>
                    <a:pt x="1" y="26"/>
                    <a:pt x="6" y="29"/>
                  </a:cubicBezTo>
                  <a:cubicBezTo>
                    <a:pt x="0" y="55"/>
                    <a:pt x="0" y="55"/>
                    <a:pt x="0" y="55"/>
                  </a:cubicBezTo>
                  <a:cubicBezTo>
                    <a:pt x="30" y="55"/>
                    <a:pt x="30" y="55"/>
                    <a:pt x="30" y="55"/>
                  </a:cubicBezTo>
                  <a:cubicBezTo>
                    <a:pt x="24" y="29"/>
                    <a:pt x="24" y="29"/>
                    <a:pt x="24" y="29"/>
                  </a:cubicBezTo>
                  <a:cubicBezTo>
                    <a:pt x="27" y="26"/>
                    <a:pt x="30" y="21"/>
                    <a:pt x="30" y="16"/>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4" name="Picture 33"/>
          <p:cNvPicPr>
            <a:picLocks noChangeAspect="1"/>
          </p:cNvPicPr>
          <p:nvPr/>
        </p:nvPicPr>
        <p:blipFill>
          <a:blip r:embed="rId3"/>
          <a:stretch>
            <a:fillRect/>
          </a:stretch>
        </p:blipFill>
        <p:spPr>
          <a:xfrm>
            <a:off x="10823360" y="901848"/>
            <a:ext cx="270346" cy="365760"/>
          </a:xfrm>
          <a:prstGeom prst="rect">
            <a:avLst/>
          </a:prstGeom>
        </p:spPr>
      </p:pic>
      <p:sp>
        <p:nvSpPr>
          <p:cNvPr id="35" name="Rectangle 34"/>
          <p:cNvSpPr/>
          <p:nvPr/>
        </p:nvSpPr>
        <p:spPr>
          <a:xfrm>
            <a:off x="384740" y="1198617"/>
            <a:ext cx="5977406" cy="523220"/>
          </a:xfrm>
          <a:prstGeom prst="rect">
            <a:avLst/>
          </a:prstGeom>
        </p:spPr>
        <p:txBody>
          <a:bodyPr wrap="none">
            <a:spAutoFit/>
          </a:bodyPr>
          <a:lstStyle/>
          <a:p>
            <a:r>
              <a:rPr lang="en-US" sz="2800" spc="-50" dirty="0" smtClean="0">
                <a:gradFill>
                  <a:gsLst>
                    <a:gs pos="0">
                      <a:srgbClr val="EFEFEF"/>
                    </a:gs>
                    <a:gs pos="100000">
                      <a:srgbClr val="EFEFEF"/>
                    </a:gs>
                  </a:gsLst>
                  <a:lin ang="5400000" scaled="0"/>
                </a:gradFill>
              </a:rPr>
              <a:t>With events analysis and assessments </a:t>
            </a:r>
            <a:endParaRPr lang="en-US" sz="2800" dirty="0"/>
          </a:p>
        </p:txBody>
      </p:sp>
      <p:pic>
        <p:nvPicPr>
          <p:cNvPr id="37" name="Picture 36"/>
          <p:cNvPicPr>
            <a:picLocks noChangeAspect="1"/>
          </p:cNvPicPr>
          <p:nvPr/>
        </p:nvPicPr>
        <p:blipFill>
          <a:blip r:embed="rId4"/>
          <a:stretch>
            <a:fillRect/>
          </a:stretch>
        </p:blipFill>
        <p:spPr>
          <a:xfrm>
            <a:off x="450215" y="1836022"/>
            <a:ext cx="5943600" cy="2880732"/>
          </a:xfrm>
          <a:prstGeom prst="rect">
            <a:avLst/>
          </a:prstGeom>
        </p:spPr>
      </p:pic>
      <p:pic>
        <p:nvPicPr>
          <p:cNvPr id="36" name="Picture 35"/>
          <p:cNvPicPr>
            <a:picLocks noChangeAspect="1"/>
          </p:cNvPicPr>
          <p:nvPr/>
        </p:nvPicPr>
        <p:blipFill>
          <a:blip r:embed="rId5"/>
          <a:stretch>
            <a:fillRect/>
          </a:stretch>
        </p:blipFill>
        <p:spPr>
          <a:xfrm>
            <a:off x="583565" y="3433367"/>
            <a:ext cx="2036064" cy="1828800"/>
          </a:xfrm>
          <a:prstGeom prst="rect">
            <a:avLst/>
          </a:prstGeom>
        </p:spPr>
      </p:pic>
      <p:sp>
        <p:nvSpPr>
          <p:cNvPr id="38" name="Text Placeholder 2"/>
          <p:cNvSpPr txBox="1">
            <a:spLocks/>
          </p:cNvSpPr>
          <p:nvPr/>
        </p:nvSpPr>
        <p:spPr>
          <a:xfrm>
            <a:off x="6236861" y="2096819"/>
            <a:ext cx="5536040" cy="327528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400" dirty="0"/>
              <a:t>Collect security related events and perform </a:t>
            </a:r>
            <a:r>
              <a:rPr lang="en-US" sz="2400" dirty="0" smtClean="0"/>
              <a:t>forensic and audit analysis</a:t>
            </a:r>
          </a:p>
          <a:p>
            <a:pPr lvl="1"/>
            <a:endParaRPr lang="en-US" sz="2400" dirty="0"/>
          </a:p>
          <a:p>
            <a:pPr lvl="1"/>
            <a:r>
              <a:rPr lang="en-US" sz="2400" dirty="0" smtClean="0"/>
              <a:t>Comprehensive </a:t>
            </a:r>
            <a:r>
              <a:rPr lang="en-US" sz="2400" dirty="0"/>
              <a:t>updates </a:t>
            </a:r>
            <a:r>
              <a:rPr lang="en-US" sz="2400" dirty="0" smtClean="0"/>
              <a:t>assessment across datacenters and public clouds</a:t>
            </a:r>
          </a:p>
          <a:p>
            <a:pPr lvl="1"/>
            <a:endParaRPr lang="en-US" sz="2400" dirty="0" smtClean="0"/>
          </a:p>
          <a:p>
            <a:pPr lvl="1"/>
            <a:r>
              <a:rPr lang="en-US" sz="2400" dirty="0" smtClean="0"/>
              <a:t>Detection </a:t>
            </a:r>
            <a:r>
              <a:rPr lang="en-US" sz="2400" dirty="0"/>
              <a:t>of breaches and threats with malware assessment </a:t>
            </a:r>
          </a:p>
        </p:txBody>
      </p:sp>
      <p:pic>
        <p:nvPicPr>
          <p:cNvPr id="15" name="Picture 14"/>
          <p:cNvPicPr>
            <a:picLocks noChangeAspect="1"/>
          </p:cNvPicPr>
          <p:nvPr/>
        </p:nvPicPr>
        <p:blipFill>
          <a:blip r:embed="rId6"/>
          <a:stretch>
            <a:fillRect/>
          </a:stretch>
        </p:blipFill>
        <p:spPr>
          <a:xfrm>
            <a:off x="2815746" y="3053615"/>
            <a:ext cx="3578069" cy="3226127"/>
          </a:xfrm>
          <a:prstGeom prst="rect">
            <a:avLst/>
          </a:prstGeom>
        </p:spPr>
      </p:pic>
      <p:pic>
        <p:nvPicPr>
          <p:cNvPr id="16" name="Picture 15"/>
          <p:cNvPicPr>
            <a:picLocks noChangeAspect="1"/>
          </p:cNvPicPr>
          <p:nvPr/>
        </p:nvPicPr>
        <p:blipFill>
          <a:blip r:embed="rId7"/>
          <a:stretch>
            <a:fillRect/>
          </a:stretch>
        </p:blipFill>
        <p:spPr>
          <a:xfrm>
            <a:off x="1874063" y="4583848"/>
            <a:ext cx="2048256" cy="1828800"/>
          </a:xfrm>
          <a:prstGeom prst="rect">
            <a:avLst/>
          </a:prstGeom>
          <a:ln>
            <a:noFill/>
          </a:ln>
        </p:spPr>
      </p:pic>
    </p:spTree>
    <p:extLst>
      <p:ext uri="{BB962C8B-B14F-4D97-AF65-F5344CB8AC3E}">
        <p14:creationId xmlns:p14="http://schemas.microsoft.com/office/powerpoint/2010/main" val="2625254927"/>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Automation</a:t>
            </a:r>
            <a:endParaRPr lang="en-US" dirty="0"/>
          </a:p>
        </p:txBody>
      </p:sp>
    </p:spTree>
    <p:extLst>
      <p:ext uri="{BB962C8B-B14F-4D97-AF65-F5344CB8AC3E}">
        <p14:creationId xmlns:p14="http://schemas.microsoft.com/office/powerpoint/2010/main" val="195178497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Text Placeholder 2"/>
          <p:cNvSpPr>
            <a:spLocks noGrp="1"/>
          </p:cNvSpPr>
          <p:nvPr>
            <p:ph type="body" sz="quarter" idx="4294967295"/>
          </p:nvPr>
        </p:nvSpPr>
        <p:spPr>
          <a:xfrm>
            <a:off x="294802" y="2084378"/>
            <a:ext cx="11653523" cy="1810358"/>
          </a:xfrm>
          <a:prstGeom prst="rect">
            <a:avLst/>
          </a:prstGeom>
        </p:spPr>
        <p:txBody>
          <a:bodyPr/>
          <a:lstStyle/>
          <a:p>
            <a:r>
              <a:rPr lang="en-US" dirty="0" smtClean="0"/>
              <a:t>“Keeping </a:t>
            </a:r>
            <a:r>
              <a:rPr lang="en-US" dirty="0"/>
              <a:t>the 1000s of </a:t>
            </a:r>
            <a:r>
              <a:rPr lang="en-US" dirty="0" smtClean="0"/>
              <a:t>servers running </a:t>
            </a:r>
            <a:r>
              <a:rPr lang="en-US" dirty="0"/>
              <a:t>my services configured correctly is incredibly complicated and </a:t>
            </a:r>
            <a:r>
              <a:rPr lang="en-US" dirty="0" smtClean="0"/>
              <a:t>error-prone.”</a:t>
            </a:r>
            <a:endParaRPr lang="en-US" dirty="0"/>
          </a:p>
        </p:txBody>
      </p:sp>
    </p:spTree>
    <p:extLst>
      <p:ext uri="{BB962C8B-B14F-4D97-AF65-F5344CB8AC3E}">
        <p14:creationId xmlns:p14="http://schemas.microsoft.com/office/powerpoint/2010/main" val="8056904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Automation Capabilities </a:t>
            </a:r>
            <a:endParaRPr lang="en-US" dirty="0"/>
          </a:p>
        </p:txBody>
      </p:sp>
      <p:grpSp>
        <p:nvGrpSpPr>
          <p:cNvPr id="146" name="Group 145"/>
          <p:cNvGrpSpPr/>
          <p:nvPr/>
        </p:nvGrpSpPr>
        <p:grpSpPr>
          <a:xfrm>
            <a:off x="964758" y="1295772"/>
            <a:ext cx="10655808" cy="5420741"/>
            <a:chOff x="984102" y="989932"/>
            <a:chExt cx="10869479" cy="5529438"/>
          </a:xfrm>
        </p:grpSpPr>
        <p:sp>
          <p:nvSpPr>
            <p:cNvPr id="99" name="Oval 98"/>
            <p:cNvSpPr/>
            <p:nvPr/>
          </p:nvSpPr>
          <p:spPr bwMode="auto">
            <a:xfrm>
              <a:off x="3409476" y="1895685"/>
              <a:ext cx="4672508" cy="4547794"/>
            </a:xfrm>
            <a:prstGeom prst="ellipse">
              <a:avLst/>
            </a:prstGeom>
            <a:solidFill>
              <a:schemeClr val="tx1"/>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416" tIns="45708" rIns="91416" bIns="45708" numCol="1" rtlCol="0" anchor="ctr" anchorCtr="0" compatLnSpc="1">
              <a:prstTxWarp prst="textNoShape">
                <a:avLst/>
              </a:prstTxWarp>
            </a:bodyPr>
            <a:lstStyle/>
            <a:p>
              <a:pPr algn="ctr" defTabSz="913829" latinLnBrk="0"/>
              <a:endParaRPr lang="en-US" sz="882" dirty="0">
                <a:solidFill>
                  <a:srgbClr val="FFFFFF">
                    <a:alpha val="98824"/>
                  </a:srgbClr>
                </a:solidFill>
                <a:ea typeface="Segoe UI" pitchFamily="34" charset="0"/>
                <a:cs typeface="Segoe UI" pitchFamily="34" charset="0"/>
              </a:endParaRPr>
            </a:p>
          </p:txBody>
        </p:sp>
        <p:sp>
          <p:nvSpPr>
            <p:cNvPr id="100" name="Rectangle 99"/>
            <p:cNvSpPr/>
            <p:nvPr/>
          </p:nvSpPr>
          <p:spPr>
            <a:xfrm>
              <a:off x="9368179" y="2440147"/>
              <a:ext cx="1376112" cy="783245"/>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4" tIns="45722" rIns="91444" bIns="45722" rtlCol="0" anchor="ctr"/>
            <a:lstStyle/>
            <a:p>
              <a:pPr algn="ctr" defTabSz="911708" latinLnBrk="0"/>
              <a:endParaRPr lang="en-US" sz="1765" dirty="0">
                <a:solidFill>
                  <a:prstClr val="white"/>
                </a:solidFill>
              </a:endParaRPr>
            </a:p>
          </p:txBody>
        </p:sp>
        <p:sp>
          <p:nvSpPr>
            <p:cNvPr id="101" name="TextBox 100"/>
            <p:cNvSpPr txBox="1"/>
            <p:nvPr/>
          </p:nvSpPr>
          <p:spPr>
            <a:xfrm>
              <a:off x="9775015" y="2738166"/>
              <a:ext cx="438838" cy="215444"/>
            </a:xfrm>
            <a:prstGeom prst="rect">
              <a:avLst/>
            </a:prstGeom>
            <a:noFill/>
          </p:spPr>
          <p:txBody>
            <a:bodyPr wrap="none" lIns="0" tIns="0" rIns="0" bIns="0" rtlCol="0">
              <a:spAutoFit/>
            </a:bodyPr>
            <a:lstStyle/>
            <a:p>
              <a:pPr defTabSz="911708" latinLnBrk="0"/>
              <a:r>
                <a:rPr lang="en-US" sz="1372" b="1" dirty="0">
                  <a:solidFill>
                    <a:prstClr val="white"/>
                  </a:solidFill>
                  <a:latin typeface="Segoe UI Light" pitchFamily="34" charset="0"/>
                </a:rPr>
                <a:t>Azure</a:t>
              </a:r>
            </a:p>
          </p:txBody>
        </p:sp>
        <p:sp>
          <p:nvSpPr>
            <p:cNvPr id="102" name="Rectangle 101"/>
            <p:cNvSpPr/>
            <p:nvPr/>
          </p:nvSpPr>
          <p:spPr>
            <a:xfrm>
              <a:off x="9368179" y="3534941"/>
              <a:ext cx="1376112" cy="783245"/>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4" tIns="45722" rIns="91444" bIns="45722" rtlCol="0" anchor="ctr"/>
            <a:lstStyle/>
            <a:p>
              <a:pPr algn="ctr" defTabSz="911708" latinLnBrk="0"/>
              <a:endParaRPr lang="en-US" sz="1765" dirty="0">
                <a:solidFill>
                  <a:prstClr val="white"/>
                </a:solidFill>
              </a:endParaRPr>
            </a:p>
          </p:txBody>
        </p:sp>
        <p:sp>
          <p:nvSpPr>
            <p:cNvPr id="103" name="TextBox 102"/>
            <p:cNvSpPr txBox="1"/>
            <p:nvPr/>
          </p:nvSpPr>
          <p:spPr>
            <a:xfrm>
              <a:off x="9641599" y="3714570"/>
              <a:ext cx="880049" cy="430887"/>
            </a:xfrm>
            <a:prstGeom prst="rect">
              <a:avLst/>
            </a:prstGeom>
            <a:noFill/>
          </p:spPr>
          <p:txBody>
            <a:bodyPr wrap="none" lIns="0" tIns="0" rIns="0" bIns="0" rtlCol="0">
              <a:spAutoFit/>
            </a:bodyPr>
            <a:lstStyle/>
            <a:p>
              <a:pPr algn="ctr" defTabSz="911708" latinLnBrk="0"/>
              <a:r>
                <a:rPr lang="en-US" sz="1372" b="1" dirty="0">
                  <a:solidFill>
                    <a:prstClr val="white"/>
                  </a:solidFill>
                  <a:latin typeface="Segoe UI Light" pitchFamily="34" charset="0"/>
                </a:rPr>
                <a:t>Monitoring </a:t>
              </a:r>
            </a:p>
            <a:p>
              <a:pPr algn="ctr" defTabSz="911708" latinLnBrk="0"/>
              <a:r>
                <a:rPr lang="en-US" sz="1372" b="1" dirty="0">
                  <a:solidFill>
                    <a:prstClr val="white"/>
                  </a:solidFill>
                  <a:latin typeface="Segoe UI Light" pitchFamily="34" charset="0"/>
                </a:rPr>
                <a:t>Systems</a:t>
              </a:r>
            </a:p>
          </p:txBody>
        </p:sp>
        <p:sp>
          <p:nvSpPr>
            <p:cNvPr id="104" name="Rectangle 103"/>
            <p:cNvSpPr/>
            <p:nvPr/>
          </p:nvSpPr>
          <p:spPr>
            <a:xfrm>
              <a:off x="9355747" y="4635533"/>
              <a:ext cx="1376112" cy="783245"/>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4" tIns="45722" rIns="91444" bIns="45722" rtlCol="0" anchor="ctr"/>
            <a:lstStyle/>
            <a:p>
              <a:pPr algn="ctr" defTabSz="911708" latinLnBrk="0"/>
              <a:endParaRPr lang="en-US" sz="1765" dirty="0">
                <a:solidFill>
                  <a:prstClr val="white"/>
                </a:solidFill>
              </a:endParaRPr>
            </a:p>
          </p:txBody>
        </p:sp>
        <p:sp>
          <p:nvSpPr>
            <p:cNvPr id="105" name="TextBox 104"/>
            <p:cNvSpPr txBox="1"/>
            <p:nvPr/>
          </p:nvSpPr>
          <p:spPr>
            <a:xfrm>
              <a:off x="9532454" y="4706965"/>
              <a:ext cx="1047562" cy="646145"/>
            </a:xfrm>
            <a:prstGeom prst="rect">
              <a:avLst/>
            </a:prstGeom>
            <a:noFill/>
          </p:spPr>
          <p:txBody>
            <a:bodyPr wrap="square" lIns="0" tIns="0" rIns="0" bIns="0" rtlCol="0">
              <a:spAutoFit/>
            </a:bodyPr>
            <a:lstStyle/>
            <a:p>
              <a:pPr algn="ctr" defTabSz="911708" latinLnBrk="0"/>
              <a:r>
                <a:rPr lang="en-US" sz="1372" b="1" dirty="0">
                  <a:solidFill>
                    <a:prstClr val="white"/>
                  </a:solidFill>
                  <a:latin typeface="Segoe UI Light" pitchFamily="34" charset="0"/>
                </a:rPr>
                <a:t>Change Control Systems</a:t>
              </a:r>
            </a:p>
          </p:txBody>
        </p:sp>
        <p:sp>
          <p:nvSpPr>
            <p:cNvPr id="106" name="Rectangle 105"/>
            <p:cNvSpPr/>
            <p:nvPr/>
          </p:nvSpPr>
          <p:spPr>
            <a:xfrm>
              <a:off x="9368182" y="5736125"/>
              <a:ext cx="1376112" cy="783245"/>
            </a:xfrm>
            <a:prstGeom prst="rect">
              <a:avLst/>
            </a:prstGeom>
            <a:solidFill>
              <a:srgbClr val="3AA0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4" tIns="45722" rIns="91444" bIns="45722" rtlCol="0" anchor="ctr"/>
            <a:lstStyle/>
            <a:p>
              <a:pPr algn="ctr" defTabSz="911708" latinLnBrk="0"/>
              <a:endParaRPr lang="en-US" sz="1765" dirty="0">
                <a:solidFill>
                  <a:prstClr val="white"/>
                </a:solidFill>
              </a:endParaRPr>
            </a:p>
          </p:txBody>
        </p:sp>
        <p:sp>
          <p:nvSpPr>
            <p:cNvPr id="107" name="TextBox 106"/>
            <p:cNvSpPr txBox="1"/>
            <p:nvPr/>
          </p:nvSpPr>
          <p:spPr>
            <a:xfrm>
              <a:off x="9632117" y="5979570"/>
              <a:ext cx="875241" cy="215444"/>
            </a:xfrm>
            <a:prstGeom prst="rect">
              <a:avLst/>
            </a:prstGeom>
            <a:noFill/>
          </p:spPr>
          <p:txBody>
            <a:bodyPr wrap="none" lIns="0" tIns="0" rIns="0" bIns="0" rtlCol="0">
              <a:spAutoFit/>
            </a:bodyPr>
            <a:lstStyle/>
            <a:p>
              <a:pPr algn="ctr" defTabSz="911708" latinLnBrk="0"/>
              <a:r>
                <a:rPr lang="en-US" sz="1372" b="1" dirty="0">
                  <a:solidFill>
                    <a:prstClr val="white"/>
                  </a:solidFill>
                  <a:latin typeface="Segoe UI Light" pitchFamily="34" charset="0"/>
                </a:rPr>
                <a:t>Anything </a:t>
              </a:r>
              <a:r>
                <a:rPr lang="en-US" sz="1372" b="1" dirty="0">
                  <a:solidFill>
                    <a:prstClr val="white"/>
                  </a:solidFill>
                  <a:latin typeface="Segoe UI Light" pitchFamily="34" charset="0"/>
                  <a:sym typeface="Wingdings" panose="05000000000000000000" pitchFamily="2" charset="2"/>
                </a:rPr>
                <a:t></a:t>
              </a:r>
              <a:endParaRPr lang="en-US" sz="1372" b="1" dirty="0">
                <a:solidFill>
                  <a:prstClr val="white"/>
                </a:solidFill>
                <a:latin typeface="Segoe UI Light" pitchFamily="34" charset="0"/>
              </a:endParaRPr>
            </a:p>
          </p:txBody>
        </p:sp>
        <p:sp>
          <p:nvSpPr>
            <p:cNvPr id="108" name="Rectangle 107"/>
            <p:cNvSpPr/>
            <p:nvPr/>
          </p:nvSpPr>
          <p:spPr>
            <a:xfrm>
              <a:off x="984102" y="989932"/>
              <a:ext cx="10869479" cy="1789251"/>
            </a:xfrm>
            <a:prstGeom prst="rect">
              <a:avLst/>
            </a:prstGeom>
          </p:spPr>
          <p:txBody>
            <a:bodyPr wrap="square" lIns="91444" tIns="45722" rIns="91444" bIns="45722" numCol="3" spcCol="466390">
              <a:spAutoFit/>
            </a:bodyPr>
            <a:lstStyle/>
            <a:p>
              <a:pPr latinLnBrk="0"/>
              <a:r>
                <a:rPr lang="en-US" sz="1372" b="1" u="sng" dirty="0">
                  <a:solidFill>
                    <a:srgbClr val="FFFFFF"/>
                  </a:solidFill>
                  <a:ea typeface="Segoe UI" pitchFamily="34" charset="0"/>
                  <a:cs typeface="Segoe UI" pitchFamily="34" charset="0"/>
                </a:rPr>
                <a:t>Runbook Authoring in Azure:</a:t>
              </a:r>
            </a:p>
            <a:p>
              <a:pPr latinLnBrk="0"/>
              <a:r>
                <a:rPr lang="en-US" sz="1176" dirty="0">
                  <a:solidFill>
                    <a:srgbClr val="FFFFFF"/>
                  </a:solidFill>
                  <a:ea typeface="Segoe UI" pitchFamily="34" charset="0"/>
                  <a:cs typeface="Segoe UI" pitchFamily="34" charset="0"/>
                </a:rPr>
                <a:t>Create runbooks to automate all aspects of cloud management in cloud based Monaco editor. </a:t>
              </a:r>
            </a:p>
            <a:p>
              <a:pPr latinLnBrk="0"/>
              <a:endParaRPr lang="en-US" sz="1176" dirty="0">
                <a:solidFill>
                  <a:srgbClr val="FFFFFF"/>
                </a:solidFill>
                <a:ea typeface="Segoe UI" pitchFamily="34" charset="0"/>
                <a:cs typeface="Segoe UI" pitchFamily="34" charset="0"/>
              </a:endParaRPr>
            </a:p>
            <a:p>
              <a:pPr latinLnBrk="0"/>
              <a:endParaRPr lang="en-US" sz="1176" dirty="0">
                <a:solidFill>
                  <a:srgbClr val="FFFFFF"/>
                </a:solidFill>
                <a:ea typeface="Segoe UI" pitchFamily="34" charset="0"/>
                <a:cs typeface="Segoe UI" pitchFamily="34" charset="0"/>
              </a:endParaRPr>
            </a:p>
            <a:p>
              <a:pPr algn="just" latinLnBrk="0"/>
              <a:endParaRPr lang="en-US" sz="1176" dirty="0">
                <a:solidFill>
                  <a:srgbClr val="FFFFFF"/>
                </a:solidFill>
                <a:ea typeface="Segoe UI" pitchFamily="34" charset="0"/>
                <a:cs typeface="Segoe UI" pitchFamily="34" charset="0"/>
              </a:endParaRPr>
            </a:p>
            <a:p>
              <a:pPr algn="just" latinLnBrk="0"/>
              <a:endParaRPr lang="en-US" sz="1176" dirty="0">
                <a:solidFill>
                  <a:srgbClr val="FFFFFF"/>
                </a:solidFill>
                <a:ea typeface="Segoe UI" pitchFamily="34" charset="0"/>
                <a:cs typeface="Segoe UI" pitchFamily="34" charset="0"/>
              </a:endParaRPr>
            </a:p>
            <a:p>
              <a:pPr latinLnBrk="0"/>
              <a:endParaRPr lang="en-US" sz="1176" b="1" u="sng" dirty="0">
                <a:solidFill>
                  <a:srgbClr val="FFFFFF"/>
                </a:solidFill>
                <a:ea typeface="Segoe UI" pitchFamily="34" charset="0"/>
                <a:cs typeface="Segoe UI" pitchFamily="34" charset="0"/>
              </a:endParaRPr>
            </a:p>
            <a:p>
              <a:pPr latinLnBrk="0"/>
              <a:r>
                <a:rPr lang="en-US" sz="1372" b="1" u="sng" dirty="0">
                  <a:solidFill>
                    <a:srgbClr val="FFFFFF"/>
                  </a:solidFill>
                  <a:ea typeface="Segoe UI" pitchFamily="34" charset="0"/>
                  <a:cs typeface="Segoe UI" pitchFamily="34" charset="0"/>
                </a:rPr>
                <a:t>Highly Available Engine:</a:t>
              </a:r>
            </a:p>
            <a:p>
              <a:pPr latinLnBrk="0"/>
              <a:r>
                <a:rPr lang="en-US" sz="1176" dirty="0">
                  <a:solidFill>
                    <a:srgbClr val="FFFFFF"/>
                  </a:solidFill>
                  <a:ea typeface="Segoe UI" pitchFamily="34" charset="0"/>
                  <a:cs typeface="Segoe UI" pitchFamily="34" charset="0"/>
                </a:rPr>
                <a:t>Support requirements for scale and H/A.</a:t>
              </a:r>
            </a:p>
            <a:p>
              <a:pPr latinLnBrk="0"/>
              <a:r>
                <a:rPr lang="en-US" sz="1176" dirty="0">
                  <a:solidFill>
                    <a:srgbClr val="FFFFFF"/>
                  </a:solidFill>
                  <a:ea typeface="Segoe UI" pitchFamily="34" charset="0"/>
                  <a:cs typeface="Segoe UI" pitchFamily="34" charset="0"/>
                </a:rPr>
                <a:t>Built on PowerShell Workflow. Isolation for runbook jobs.</a:t>
              </a:r>
            </a:p>
            <a:p>
              <a:pPr algn="just" latinLnBrk="0"/>
              <a:endParaRPr lang="en-US" sz="1176" dirty="0">
                <a:solidFill>
                  <a:srgbClr val="FFFFFF"/>
                </a:solidFill>
                <a:ea typeface="Segoe UI" pitchFamily="34" charset="0"/>
                <a:cs typeface="Segoe UI" pitchFamily="34" charset="0"/>
              </a:endParaRPr>
            </a:p>
            <a:p>
              <a:pPr algn="just" latinLnBrk="0"/>
              <a:endParaRPr lang="en-US" sz="1176" dirty="0">
                <a:solidFill>
                  <a:srgbClr val="FFFFFF"/>
                </a:solidFill>
                <a:ea typeface="Segoe UI" pitchFamily="34" charset="0"/>
                <a:cs typeface="Segoe UI" pitchFamily="34" charset="0"/>
              </a:endParaRPr>
            </a:p>
            <a:p>
              <a:pPr algn="just" latinLnBrk="0"/>
              <a:endParaRPr lang="en-US" sz="1176" dirty="0">
                <a:solidFill>
                  <a:srgbClr val="FFFFFF"/>
                </a:solidFill>
                <a:ea typeface="Segoe UI" pitchFamily="34" charset="0"/>
                <a:cs typeface="Segoe UI" pitchFamily="34" charset="0"/>
              </a:endParaRPr>
            </a:p>
            <a:p>
              <a:pPr algn="just" latinLnBrk="0"/>
              <a:endParaRPr lang="en-US" sz="1176" dirty="0">
                <a:solidFill>
                  <a:srgbClr val="FFFFFF"/>
                </a:solidFill>
                <a:ea typeface="Segoe UI" pitchFamily="34" charset="0"/>
                <a:cs typeface="Segoe UI" pitchFamily="34" charset="0"/>
              </a:endParaRPr>
            </a:p>
            <a:p>
              <a:pPr algn="just" latinLnBrk="0"/>
              <a:endParaRPr lang="en-US" sz="1176" b="1" u="sng" dirty="0">
                <a:solidFill>
                  <a:srgbClr val="FFFFFF"/>
                </a:solidFill>
                <a:ea typeface="Segoe UI" pitchFamily="34" charset="0"/>
                <a:cs typeface="Segoe UI" pitchFamily="34" charset="0"/>
              </a:endParaRPr>
            </a:p>
            <a:p>
              <a:pPr algn="just" latinLnBrk="0"/>
              <a:r>
                <a:rPr lang="en-US" sz="1372" b="1" u="sng" dirty="0">
                  <a:solidFill>
                    <a:srgbClr val="FFFFFF"/>
                  </a:solidFill>
                  <a:ea typeface="Segoe UI" pitchFamily="34" charset="0"/>
                  <a:cs typeface="Segoe UI" pitchFamily="34" charset="0"/>
                </a:rPr>
                <a:t>Integration into other systems:</a:t>
              </a:r>
            </a:p>
            <a:p>
              <a:pPr latinLnBrk="0"/>
              <a:r>
                <a:rPr lang="en-US" sz="1176" dirty="0">
                  <a:solidFill>
                    <a:srgbClr val="FFFFFF"/>
                  </a:solidFill>
                  <a:ea typeface="Segoe UI" pitchFamily="34" charset="0"/>
                  <a:cs typeface="Segoe UI" pitchFamily="34" charset="0"/>
                </a:rPr>
                <a:t>Import existing or create new PS modules and runbooks for Azure services or to connect into 3</a:t>
              </a:r>
              <a:r>
                <a:rPr lang="en-US" sz="1176" baseline="30000" dirty="0">
                  <a:solidFill>
                    <a:srgbClr val="FFFFFF"/>
                  </a:solidFill>
                  <a:ea typeface="Segoe UI" pitchFamily="34" charset="0"/>
                  <a:cs typeface="Segoe UI" pitchFamily="34" charset="0"/>
                </a:rPr>
                <a:t>rd</a:t>
              </a:r>
              <a:r>
                <a:rPr lang="en-US" sz="1176" dirty="0">
                  <a:solidFill>
                    <a:srgbClr val="FFFFFF"/>
                  </a:solidFill>
                  <a:ea typeface="Segoe UI" pitchFamily="34" charset="0"/>
                  <a:cs typeface="Segoe UI" pitchFamily="34" charset="0"/>
                </a:rPr>
                <a:t> party systems.</a:t>
              </a:r>
            </a:p>
          </p:txBody>
        </p:sp>
        <p:sp>
          <p:nvSpPr>
            <p:cNvPr id="109" name="TextBox 108"/>
            <p:cNvSpPr txBox="1"/>
            <p:nvPr/>
          </p:nvSpPr>
          <p:spPr>
            <a:xfrm>
              <a:off x="4549946" y="3085058"/>
              <a:ext cx="3073274" cy="627677"/>
            </a:xfrm>
            <a:prstGeom prst="rect">
              <a:avLst/>
            </a:prstGeom>
            <a:noFill/>
          </p:spPr>
          <p:txBody>
            <a:bodyPr wrap="square" lIns="0" tIns="0" rIns="0" bIns="0" rtlCol="0">
              <a:spAutoFit/>
            </a:bodyPr>
            <a:lstStyle/>
            <a:p>
              <a:pPr defTabSz="911708" latinLnBrk="0"/>
              <a:r>
                <a:rPr lang="en-US" sz="4019" dirty="0">
                  <a:solidFill>
                    <a:srgbClr val="3AA0CC"/>
                  </a:solidFill>
                  <a:latin typeface="Segoe UI Light" pitchFamily="34" charset="0"/>
                </a:rPr>
                <a:t>Automation</a:t>
              </a:r>
            </a:p>
          </p:txBody>
        </p:sp>
        <p:pic>
          <p:nvPicPr>
            <p:cNvPr id="110" name="Picture 3" descr="C:\Users\eamono\AppData\Local\Microsoft\Windows\Temporary Internet Files\Content.IE5\O2UOOMGV\MC900014716[1].wmf"/>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5135330" y="2261483"/>
              <a:ext cx="1253037" cy="87923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3" descr="C:\Users\eamono\AppData\Local\Microsoft\Windows\Temporary Internet Files\Content.IE5\O2UOOMGV\MC900014716[1].wmf"/>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5195604" y="4805225"/>
              <a:ext cx="2131522" cy="1495662"/>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3480030" y="3834655"/>
              <a:ext cx="4548361" cy="1083879"/>
              <a:chOff x="2620859" y="3264587"/>
              <a:chExt cx="4668016" cy="1112552"/>
            </a:xfrm>
            <a:solidFill>
              <a:srgbClr val="3AA0CC"/>
            </a:solidFill>
          </p:grpSpPr>
          <p:sp>
            <p:nvSpPr>
              <p:cNvPr id="113" name="Oval 112"/>
              <p:cNvSpPr/>
              <p:nvPr/>
            </p:nvSpPr>
            <p:spPr bwMode="auto">
              <a:xfrm>
                <a:off x="2620859" y="3264589"/>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89615" tIns="44808" rIns="89615" bIns="44808" numCol="1" rtlCol="0" anchor="ctr" anchorCtr="0" compatLnSpc="1">
                <a:prstTxWarp prst="textNoShape">
                  <a:avLst/>
                </a:prstTxWarp>
              </a:bodyPr>
              <a:lstStyle/>
              <a:p>
                <a:pPr algn="ctr" defTabSz="913829" latinLnBrk="0"/>
                <a:r>
                  <a:rPr lang="en-US" sz="784" b="1" dirty="0">
                    <a:solidFill>
                      <a:srgbClr val="FFFFFF">
                        <a:alpha val="98824"/>
                      </a:srgbClr>
                    </a:solidFill>
                    <a:ea typeface="Segoe UI" pitchFamily="34" charset="0"/>
                    <a:cs typeface="Segoe UI" pitchFamily="34" charset="0"/>
                  </a:rPr>
                  <a:t>Purge stale logs from SQL</a:t>
                </a:r>
              </a:p>
            </p:txBody>
          </p:sp>
          <p:sp>
            <p:nvSpPr>
              <p:cNvPr id="114" name="Oval 113"/>
              <p:cNvSpPr/>
              <p:nvPr/>
            </p:nvSpPr>
            <p:spPr bwMode="auto">
              <a:xfrm>
                <a:off x="6134943" y="3265696"/>
                <a:ext cx="1153932" cy="1111443"/>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89615" tIns="44808" rIns="89615" bIns="44808" numCol="1" rtlCol="0" anchor="ctr" anchorCtr="0" compatLnSpc="1">
                <a:prstTxWarp prst="textNoShape">
                  <a:avLst/>
                </a:prstTxWarp>
              </a:bodyPr>
              <a:lstStyle/>
              <a:p>
                <a:pPr algn="ctr" defTabSz="913829" latinLnBrk="0"/>
                <a:r>
                  <a:rPr lang="en-US" sz="784" b="1" dirty="0">
                    <a:solidFill>
                      <a:srgbClr val="FFFFFF">
                        <a:alpha val="98824"/>
                      </a:srgbClr>
                    </a:solidFill>
                    <a:ea typeface="Segoe UI" pitchFamily="34" charset="0"/>
                    <a:cs typeface="Segoe UI" pitchFamily="34" charset="0"/>
                  </a:rPr>
                  <a:t>Staged deployment of a service</a:t>
                </a:r>
              </a:p>
            </p:txBody>
          </p:sp>
          <p:sp>
            <p:nvSpPr>
              <p:cNvPr id="115" name="Oval 114"/>
              <p:cNvSpPr/>
              <p:nvPr/>
            </p:nvSpPr>
            <p:spPr bwMode="auto">
              <a:xfrm>
                <a:off x="4961873"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89615" tIns="44808" rIns="89615" bIns="44808" numCol="1" rtlCol="0" anchor="ctr" anchorCtr="0" compatLnSpc="1">
                <a:prstTxWarp prst="textNoShape">
                  <a:avLst/>
                </a:prstTxWarp>
              </a:bodyPr>
              <a:lstStyle/>
              <a:p>
                <a:pPr algn="ctr" defTabSz="913829" latinLnBrk="0"/>
                <a:r>
                  <a:rPr lang="en-US" sz="784" b="1" dirty="0">
                    <a:solidFill>
                      <a:srgbClr val="FFFFFF">
                        <a:alpha val="98824"/>
                      </a:srgbClr>
                    </a:solidFill>
                    <a:ea typeface="Segoe UI" pitchFamily="34" charset="0"/>
                    <a:cs typeface="Segoe UI" pitchFamily="34" charset="0"/>
                  </a:rPr>
                  <a:t>Remediate alert on a service</a:t>
                </a:r>
              </a:p>
            </p:txBody>
          </p:sp>
          <p:sp>
            <p:nvSpPr>
              <p:cNvPr id="116" name="Oval 115"/>
              <p:cNvSpPr/>
              <p:nvPr/>
            </p:nvSpPr>
            <p:spPr bwMode="auto">
              <a:xfrm>
                <a:off x="3785215" y="3264587"/>
                <a:ext cx="1098454" cy="1069287"/>
              </a:xfrm>
              <a:prstGeom prst="ellipse">
                <a:avLst/>
              </a:prstGeom>
              <a:grp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89615" tIns="44808" rIns="89615" bIns="44808" numCol="1" rtlCol="0" anchor="ctr" anchorCtr="0" compatLnSpc="1">
                <a:prstTxWarp prst="textNoShape">
                  <a:avLst/>
                </a:prstTxWarp>
              </a:bodyPr>
              <a:lstStyle/>
              <a:p>
                <a:pPr algn="ctr" defTabSz="913829" latinLnBrk="0"/>
                <a:r>
                  <a:rPr lang="en-US" sz="784" b="1" dirty="0">
                    <a:solidFill>
                      <a:srgbClr val="FFFFFF">
                        <a:alpha val="98824"/>
                      </a:srgbClr>
                    </a:solidFill>
                    <a:ea typeface="Segoe UI" pitchFamily="34" charset="0"/>
                    <a:cs typeface="Segoe UI" pitchFamily="34" charset="0"/>
                  </a:rPr>
                  <a:t>Patch Azure VMs without downtime </a:t>
                </a:r>
              </a:p>
            </p:txBody>
          </p:sp>
        </p:grpSp>
        <p:pic>
          <p:nvPicPr>
            <p:cNvPr id="119" name="Picture 118"/>
            <p:cNvPicPr>
              <a:picLocks noChangeAspect="1"/>
            </p:cNvPicPr>
            <p:nvPr/>
          </p:nvPicPr>
          <p:blipFill>
            <a:blip r:embed="rId4"/>
            <a:stretch>
              <a:fillRect/>
            </a:stretch>
          </p:blipFill>
          <p:spPr>
            <a:xfrm>
              <a:off x="1416305" y="4259124"/>
              <a:ext cx="0" cy="0"/>
            </a:xfrm>
            <a:prstGeom prst="rect">
              <a:avLst/>
            </a:prstGeom>
          </p:spPr>
        </p:pic>
        <p:sp>
          <p:nvSpPr>
            <p:cNvPr id="141" name="Bent Arrow 140"/>
            <p:cNvSpPr/>
            <p:nvPr/>
          </p:nvSpPr>
          <p:spPr bwMode="auto">
            <a:xfrm>
              <a:off x="2890121" y="4169583"/>
              <a:ext cx="589910" cy="1787165"/>
            </a:xfrm>
            <a:prstGeom prst="bentArrow">
              <a:avLst>
                <a:gd name="adj1" fmla="val 39757"/>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45722" rIns="45722" bIns="91444" numCol="1" spcCol="0" rtlCol="0" fromWordArt="0" anchor="b" anchorCtr="0" forceAA="0" compatLnSpc="1">
              <a:prstTxWarp prst="textNoShape">
                <a:avLst/>
              </a:prstTxWarp>
              <a:noAutofit/>
            </a:bodyPr>
            <a:lstStyle/>
            <a:p>
              <a:pPr algn="ctr" defTabSz="914102" fontAlgn="base" latinLnBrk="0">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Bent Arrow 141"/>
            <p:cNvSpPr/>
            <p:nvPr/>
          </p:nvSpPr>
          <p:spPr bwMode="auto">
            <a:xfrm>
              <a:off x="8081989" y="2560768"/>
              <a:ext cx="1273758" cy="1559689"/>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45722" rIns="45722" bIns="91444" numCol="1" spcCol="0" rtlCol="0" fromWordArt="0" anchor="b" anchorCtr="0" forceAA="0" compatLnSpc="1">
              <a:prstTxWarp prst="textNoShape">
                <a:avLst/>
              </a:prstTxWarp>
              <a:noAutofit/>
            </a:bodyPr>
            <a:lstStyle/>
            <a:p>
              <a:pPr algn="ctr" defTabSz="914102" fontAlgn="base" latinLnBrk="0">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Bent Arrow 142"/>
            <p:cNvSpPr/>
            <p:nvPr/>
          </p:nvSpPr>
          <p:spPr bwMode="auto">
            <a:xfrm>
              <a:off x="8081988" y="3684300"/>
              <a:ext cx="1286194" cy="872320"/>
            </a:xfrm>
            <a:prstGeom prst="bentArrow">
              <a:avLst>
                <a:gd name="adj1" fmla="val 37829"/>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45722" rIns="45722" bIns="91444" numCol="1" spcCol="0" rtlCol="0" fromWordArt="0" anchor="b" anchorCtr="0" forceAA="0" compatLnSpc="1">
              <a:prstTxWarp prst="textNoShape">
                <a:avLst/>
              </a:prstTxWarp>
              <a:noAutofit/>
            </a:bodyPr>
            <a:lstStyle/>
            <a:p>
              <a:pPr algn="ctr" defTabSz="914102" fontAlgn="base" latinLnBrk="0">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 name="Bent Arrow 143"/>
            <p:cNvSpPr/>
            <p:nvPr/>
          </p:nvSpPr>
          <p:spPr bwMode="auto">
            <a:xfrm flipV="1">
              <a:off x="8081986" y="4496128"/>
              <a:ext cx="1273761" cy="760517"/>
            </a:xfrm>
            <a:prstGeom prst="bentArrow">
              <a:avLst>
                <a:gd name="adj1" fmla="val 42985"/>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45722" rIns="45722" bIns="91444" numCol="1" spcCol="0" rtlCol="0" fromWordArt="0" anchor="b" anchorCtr="0" forceAA="0" compatLnSpc="1">
              <a:prstTxWarp prst="textNoShape">
                <a:avLst/>
              </a:prstTxWarp>
              <a:noAutofit/>
            </a:bodyPr>
            <a:lstStyle/>
            <a:p>
              <a:pPr algn="ctr" defTabSz="914102" fontAlgn="base" latinLnBrk="0">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Bent Arrow 144"/>
            <p:cNvSpPr/>
            <p:nvPr/>
          </p:nvSpPr>
          <p:spPr bwMode="auto">
            <a:xfrm flipV="1">
              <a:off x="8087870" y="4903277"/>
              <a:ext cx="1243004" cy="1463060"/>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45722" rIns="45722" bIns="91444" numCol="1" spcCol="0" rtlCol="0" fromWordArt="0" anchor="b" anchorCtr="0" forceAA="0" compatLnSpc="1">
              <a:prstTxWarp prst="textNoShape">
                <a:avLst/>
              </a:prstTxWarp>
              <a:noAutofit/>
            </a:bodyPr>
            <a:lstStyle/>
            <a:p>
              <a:pPr algn="ctr" defTabSz="914102" fontAlgn="base" latinLnBrk="0">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1" name="Picture 50"/>
          <p:cNvPicPr>
            <a:picLocks noChangeAspect="1"/>
          </p:cNvPicPr>
          <p:nvPr/>
        </p:nvPicPr>
        <p:blipFill rotWithShape="1">
          <a:blip r:embed="rId5"/>
          <a:srcRect t="9212" b="15453"/>
          <a:stretch/>
        </p:blipFill>
        <p:spPr>
          <a:xfrm>
            <a:off x="1078793" y="2298819"/>
            <a:ext cx="1793019" cy="4365612"/>
          </a:xfrm>
          <a:prstGeom prst="rect">
            <a:avLst/>
          </a:prstGeom>
        </p:spPr>
      </p:pic>
    </p:spTree>
    <p:extLst>
      <p:ext uri="{BB962C8B-B14F-4D97-AF65-F5344CB8AC3E}">
        <p14:creationId xmlns:p14="http://schemas.microsoft.com/office/powerpoint/2010/main" val="147299716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 on PowerShell Workflow</a:t>
            </a:r>
            <a:endParaRPr lang="en-US" dirty="0"/>
          </a:p>
        </p:txBody>
      </p:sp>
      <p:graphicFrame>
        <p:nvGraphicFramePr>
          <p:cNvPr id="8" name="Diagram 7"/>
          <p:cNvGraphicFramePr/>
          <p:nvPr>
            <p:extLst>
              <p:ext uri="{D42A27DB-BD31-4B8C-83A1-F6EECF244321}">
                <p14:modId xmlns:p14="http://schemas.microsoft.com/office/powerpoint/2010/main" val="2682432243"/>
              </p:ext>
            </p:extLst>
          </p:nvPr>
        </p:nvGraphicFramePr>
        <p:xfrm>
          <a:off x="538227" y="1328826"/>
          <a:ext cx="5384800" cy="4495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7682130" y="1386983"/>
            <a:ext cx="718190" cy="718190"/>
            <a:chOff x="3005103" y="1851"/>
            <a:chExt cx="732591" cy="732591"/>
          </a:xfrm>
          <a:solidFill>
            <a:srgbClr val="0072C6"/>
          </a:solidFill>
          <a:scene3d>
            <a:camera prst="orthographicFront"/>
            <a:lightRig rig="threePt" dir="t">
              <a:rot lat="0" lon="0" rev="7500000"/>
            </a:lightRig>
          </a:scene3d>
        </p:grpSpPr>
        <p:sp>
          <p:nvSpPr>
            <p:cNvPr id="34" name="Oval 33"/>
            <p:cNvSpPr/>
            <p:nvPr/>
          </p:nvSpPr>
          <p:spPr>
            <a:xfrm>
              <a:off x="3005103" y="1851"/>
              <a:ext cx="732591" cy="732591"/>
            </a:xfrm>
            <a:prstGeom prst="ellipse">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Oval 4"/>
            <p:cNvSpPr/>
            <p:nvPr/>
          </p:nvSpPr>
          <p:spPr>
            <a:xfrm>
              <a:off x="3112388" y="109136"/>
              <a:ext cx="518021" cy="51802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8715" tIns="8715" rIns="8715" bIns="8715" numCol="1" spcCol="1270" anchor="ctr" anchorCtr="0">
              <a:noAutofit/>
            </a:bodyPr>
            <a:lstStyle/>
            <a:p>
              <a:pPr algn="ctr" defTabSz="305020">
                <a:lnSpc>
                  <a:spcPct val="90000"/>
                </a:lnSpc>
                <a:spcBef>
                  <a:spcPct val="0"/>
                </a:spcBef>
                <a:spcAft>
                  <a:spcPct val="35000"/>
                </a:spcAft>
              </a:pPr>
              <a:r>
                <a:rPr lang="en-US" sz="686" dirty="0">
                  <a:solidFill>
                    <a:srgbClr val="FFFFFF"/>
                  </a:solidFill>
                </a:rPr>
                <a:t>PowerShell Workflow</a:t>
              </a:r>
            </a:p>
          </p:txBody>
        </p:sp>
      </p:grpSp>
      <p:grpSp>
        <p:nvGrpSpPr>
          <p:cNvPr id="10" name="Group 9"/>
          <p:cNvGrpSpPr/>
          <p:nvPr/>
        </p:nvGrpSpPr>
        <p:grpSpPr>
          <a:xfrm>
            <a:off x="7832950" y="2163491"/>
            <a:ext cx="416550" cy="416550"/>
            <a:chOff x="3158947" y="793929"/>
            <a:chExt cx="424903" cy="424903"/>
          </a:xfrm>
          <a:solidFill>
            <a:srgbClr val="0072C6"/>
          </a:solidFill>
          <a:scene3d>
            <a:camera prst="orthographicFront"/>
            <a:lightRig rig="threePt" dir="t">
              <a:rot lat="0" lon="0" rev="7500000"/>
            </a:lightRig>
          </a:scene3d>
        </p:grpSpPr>
        <p:sp>
          <p:nvSpPr>
            <p:cNvPr id="32" name="Plus 31"/>
            <p:cNvSpPr/>
            <p:nvPr/>
          </p:nvSpPr>
          <p:spPr>
            <a:xfrm>
              <a:off x="3158947" y="793929"/>
              <a:ext cx="424903" cy="424903"/>
            </a:xfrm>
            <a:prstGeom prst="mathPlus">
              <a:avLst/>
            </a:prstGeom>
            <a:grpFill/>
            <a:ln>
              <a:solidFill>
                <a:schemeClr val="accent1"/>
              </a:solidFill>
            </a:ln>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3" name="Plus 6"/>
            <p:cNvSpPr/>
            <p:nvPr/>
          </p:nvSpPr>
          <p:spPr>
            <a:xfrm>
              <a:off x="3215268" y="956412"/>
              <a:ext cx="312261" cy="99937"/>
            </a:xfrm>
            <a:prstGeom prst="rect">
              <a:avLst/>
            </a:prstGeom>
            <a:grpFill/>
            <a:ln>
              <a:solidFill>
                <a:schemeClr val="accent1"/>
              </a:solidFill>
            </a:ln>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261446">
                <a:lnSpc>
                  <a:spcPct val="90000"/>
                </a:lnSpc>
                <a:spcBef>
                  <a:spcPct val="0"/>
                </a:spcBef>
                <a:spcAft>
                  <a:spcPct val="35000"/>
                </a:spcAft>
              </a:pPr>
              <a:endParaRPr lang="en-US" sz="588" dirty="0">
                <a:solidFill>
                  <a:srgbClr val="FFFFFF"/>
                </a:solidFill>
              </a:endParaRPr>
            </a:p>
          </p:txBody>
        </p:sp>
      </p:grpSp>
      <p:grpSp>
        <p:nvGrpSpPr>
          <p:cNvPr id="11" name="Group 10"/>
          <p:cNvGrpSpPr/>
          <p:nvPr/>
        </p:nvGrpSpPr>
        <p:grpSpPr>
          <a:xfrm>
            <a:off x="7682130" y="2638359"/>
            <a:ext cx="718190" cy="718190"/>
            <a:chOff x="3005103" y="1278319"/>
            <a:chExt cx="732591" cy="732591"/>
          </a:xfrm>
          <a:solidFill>
            <a:srgbClr val="0072C6"/>
          </a:solidFill>
          <a:scene3d>
            <a:camera prst="orthographicFront"/>
            <a:lightRig rig="threePt" dir="t">
              <a:rot lat="0" lon="0" rev="7500000"/>
            </a:lightRig>
          </a:scene3d>
        </p:grpSpPr>
        <p:sp>
          <p:nvSpPr>
            <p:cNvPr id="30" name="Oval 29"/>
            <p:cNvSpPr/>
            <p:nvPr/>
          </p:nvSpPr>
          <p:spPr>
            <a:xfrm>
              <a:off x="3005103" y="1278319"/>
              <a:ext cx="732591" cy="732591"/>
            </a:xfrm>
            <a:prstGeom prst="ellipse">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Oval 8"/>
            <p:cNvSpPr/>
            <p:nvPr/>
          </p:nvSpPr>
          <p:spPr>
            <a:xfrm>
              <a:off x="3112388" y="1385604"/>
              <a:ext cx="518021" cy="51802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8715" tIns="8715" rIns="8715" bIns="8715" numCol="1" spcCol="1270" anchor="ctr" anchorCtr="0">
              <a:noAutofit/>
            </a:bodyPr>
            <a:lstStyle/>
            <a:p>
              <a:pPr algn="ctr" defTabSz="305020">
                <a:lnSpc>
                  <a:spcPct val="90000"/>
                </a:lnSpc>
                <a:spcBef>
                  <a:spcPct val="0"/>
                </a:spcBef>
                <a:spcAft>
                  <a:spcPct val="35000"/>
                </a:spcAft>
              </a:pPr>
              <a:r>
                <a:rPr lang="en-US" sz="686" dirty="0">
                  <a:solidFill>
                    <a:srgbClr val="FFFFFF"/>
                  </a:solidFill>
                </a:rPr>
                <a:t>Centralized store</a:t>
              </a:r>
            </a:p>
          </p:txBody>
        </p:sp>
      </p:grpSp>
      <p:grpSp>
        <p:nvGrpSpPr>
          <p:cNvPr id="12" name="Group 11"/>
          <p:cNvGrpSpPr/>
          <p:nvPr/>
        </p:nvGrpSpPr>
        <p:grpSpPr>
          <a:xfrm>
            <a:off x="7832950" y="3414866"/>
            <a:ext cx="416550" cy="416550"/>
            <a:chOff x="3158947" y="2070397"/>
            <a:chExt cx="424903" cy="424903"/>
          </a:xfrm>
          <a:solidFill>
            <a:srgbClr val="0072C6"/>
          </a:solidFill>
          <a:scene3d>
            <a:camera prst="orthographicFront"/>
            <a:lightRig rig="threePt" dir="t">
              <a:rot lat="0" lon="0" rev="7500000"/>
            </a:lightRig>
          </a:scene3d>
        </p:grpSpPr>
        <p:sp>
          <p:nvSpPr>
            <p:cNvPr id="28" name="Plus 27"/>
            <p:cNvSpPr/>
            <p:nvPr/>
          </p:nvSpPr>
          <p:spPr>
            <a:xfrm>
              <a:off x="3158947" y="2070397"/>
              <a:ext cx="424903" cy="424903"/>
            </a:xfrm>
            <a:prstGeom prst="mathPlus">
              <a:avLst/>
            </a:prstGeom>
            <a:grpFill/>
            <a:ln>
              <a:solidFill>
                <a:schemeClr val="accent1"/>
              </a:solidFill>
            </a:ln>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9" name="Plus 10"/>
            <p:cNvSpPr/>
            <p:nvPr/>
          </p:nvSpPr>
          <p:spPr>
            <a:xfrm>
              <a:off x="3215268" y="2232880"/>
              <a:ext cx="312261" cy="99937"/>
            </a:xfrm>
            <a:prstGeom prst="rect">
              <a:avLst/>
            </a:prstGeom>
            <a:grpFill/>
            <a:ln>
              <a:solidFill>
                <a:schemeClr val="accent1"/>
              </a:solidFill>
            </a:ln>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261446">
                <a:lnSpc>
                  <a:spcPct val="90000"/>
                </a:lnSpc>
                <a:spcBef>
                  <a:spcPct val="0"/>
                </a:spcBef>
                <a:spcAft>
                  <a:spcPct val="35000"/>
                </a:spcAft>
              </a:pPr>
              <a:endParaRPr lang="en-US" sz="588" dirty="0">
                <a:solidFill>
                  <a:srgbClr val="FFFFFF"/>
                </a:solidFill>
              </a:endParaRPr>
            </a:p>
          </p:txBody>
        </p:sp>
      </p:grpSp>
      <p:grpSp>
        <p:nvGrpSpPr>
          <p:cNvPr id="13" name="Group 12"/>
          <p:cNvGrpSpPr/>
          <p:nvPr/>
        </p:nvGrpSpPr>
        <p:grpSpPr>
          <a:xfrm>
            <a:off x="7682130" y="3889733"/>
            <a:ext cx="718190" cy="718190"/>
            <a:chOff x="3005103" y="2554786"/>
            <a:chExt cx="732591" cy="732591"/>
          </a:xfrm>
          <a:solidFill>
            <a:srgbClr val="0072C6"/>
          </a:solidFill>
          <a:scene3d>
            <a:camera prst="orthographicFront"/>
            <a:lightRig rig="threePt" dir="t">
              <a:rot lat="0" lon="0" rev="7500000"/>
            </a:lightRig>
          </a:scene3d>
        </p:grpSpPr>
        <p:sp>
          <p:nvSpPr>
            <p:cNvPr id="26" name="Oval 25"/>
            <p:cNvSpPr/>
            <p:nvPr/>
          </p:nvSpPr>
          <p:spPr>
            <a:xfrm>
              <a:off x="3005103" y="2554786"/>
              <a:ext cx="732591" cy="732591"/>
            </a:xfrm>
            <a:prstGeom prst="ellipse">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Oval 12"/>
            <p:cNvSpPr/>
            <p:nvPr/>
          </p:nvSpPr>
          <p:spPr>
            <a:xfrm>
              <a:off x="3112388" y="2662071"/>
              <a:ext cx="518021" cy="51802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8715" tIns="8715" rIns="8715" bIns="8715" numCol="1" spcCol="1270" anchor="ctr" anchorCtr="0">
              <a:noAutofit/>
            </a:bodyPr>
            <a:lstStyle/>
            <a:p>
              <a:pPr algn="ctr" defTabSz="305020">
                <a:lnSpc>
                  <a:spcPct val="90000"/>
                </a:lnSpc>
                <a:spcBef>
                  <a:spcPct val="0"/>
                </a:spcBef>
                <a:spcAft>
                  <a:spcPct val="35000"/>
                </a:spcAft>
              </a:pPr>
              <a:r>
                <a:rPr lang="en-US" sz="686" dirty="0">
                  <a:solidFill>
                    <a:srgbClr val="FFFFFF"/>
                  </a:solidFill>
                </a:rPr>
                <a:t>Highly Available</a:t>
              </a:r>
            </a:p>
          </p:txBody>
        </p:sp>
      </p:grpSp>
      <p:grpSp>
        <p:nvGrpSpPr>
          <p:cNvPr id="14" name="Group 13"/>
          <p:cNvGrpSpPr/>
          <p:nvPr/>
        </p:nvGrpSpPr>
        <p:grpSpPr>
          <a:xfrm>
            <a:off x="7832950" y="4666241"/>
            <a:ext cx="416550" cy="416550"/>
            <a:chOff x="3158947" y="3346864"/>
            <a:chExt cx="424903" cy="424903"/>
          </a:xfrm>
          <a:solidFill>
            <a:srgbClr val="0072C6"/>
          </a:solidFill>
          <a:scene3d>
            <a:camera prst="orthographicFront"/>
            <a:lightRig rig="threePt" dir="t">
              <a:rot lat="0" lon="0" rev="7500000"/>
            </a:lightRig>
          </a:scene3d>
        </p:grpSpPr>
        <p:sp>
          <p:nvSpPr>
            <p:cNvPr id="24" name="Plus 23"/>
            <p:cNvSpPr/>
            <p:nvPr/>
          </p:nvSpPr>
          <p:spPr>
            <a:xfrm>
              <a:off x="3158947" y="3346864"/>
              <a:ext cx="424903" cy="424903"/>
            </a:xfrm>
            <a:prstGeom prst="mathPlus">
              <a:avLst/>
            </a:prstGeom>
            <a:grpFill/>
            <a:ln>
              <a:solidFill>
                <a:schemeClr val="accent1"/>
              </a:solidFill>
            </a:ln>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5" name="Plus 14"/>
            <p:cNvSpPr/>
            <p:nvPr/>
          </p:nvSpPr>
          <p:spPr>
            <a:xfrm>
              <a:off x="3215268" y="3509347"/>
              <a:ext cx="312261" cy="99937"/>
            </a:xfrm>
            <a:prstGeom prst="rect">
              <a:avLst/>
            </a:prstGeom>
            <a:grpFill/>
            <a:ln>
              <a:solidFill>
                <a:schemeClr val="accent1"/>
              </a:solidFill>
            </a:ln>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261446">
                <a:lnSpc>
                  <a:spcPct val="90000"/>
                </a:lnSpc>
                <a:spcBef>
                  <a:spcPct val="0"/>
                </a:spcBef>
                <a:spcAft>
                  <a:spcPct val="35000"/>
                </a:spcAft>
              </a:pPr>
              <a:endParaRPr lang="en-US" sz="588" dirty="0">
                <a:solidFill>
                  <a:srgbClr val="FFFFFF"/>
                </a:solidFill>
              </a:endParaRPr>
            </a:p>
          </p:txBody>
        </p:sp>
      </p:grpSp>
      <p:grpSp>
        <p:nvGrpSpPr>
          <p:cNvPr id="15" name="Group 14"/>
          <p:cNvGrpSpPr/>
          <p:nvPr/>
        </p:nvGrpSpPr>
        <p:grpSpPr>
          <a:xfrm>
            <a:off x="7682130" y="5141108"/>
            <a:ext cx="718190" cy="718190"/>
            <a:chOff x="3005103" y="3831254"/>
            <a:chExt cx="732591" cy="732591"/>
          </a:xfrm>
          <a:solidFill>
            <a:srgbClr val="0072C6"/>
          </a:solidFill>
          <a:scene3d>
            <a:camera prst="orthographicFront"/>
            <a:lightRig rig="threePt" dir="t">
              <a:rot lat="0" lon="0" rev="7500000"/>
            </a:lightRig>
          </a:scene3d>
        </p:grpSpPr>
        <p:sp>
          <p:nvSpPr>
            <p:cNvPr id="22" name="Oval 21"/>
            <p:cNvSpPr/>
            <p:nvPr/>
          </p:nvSpPr>
          <p:spPr>
            <a:xfrm>
              <a:off x="3005103" y="3831254"/>
              <a:ext cx="732591" cy="732591"/>
            </a:xfrm>
            <a:prstGeom prst="ellipse">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Oval 16"/>
            <p:cNvSpPr/>
            <p:nvPr/>
          </p:nvSpPr>
          <p:spPr>
            <a:xfrm>
              <a:off x="3112388" y="3938539"/>
              <a:ext cx="518021" cy="51802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8715" tIns="8715" rIns="8715" bIns="8715" numCol="1" spcCol="1270" anchor="ctr" anchorCtr="0">
              <a:noAutofit/>
            </a:bodyPr>
            <a:lstStyle/>
            <a:p>
              <a:pPr algn="ctr" defTabSz="305020">
                <a:lnSpc>
                  <a:spcPct val="90000"/>
                </a:lnSpc>
                <a:spcBef>
                  <a:spcPct val="0"/>
                </a:spcBef>
                <a:spcAft>
                  <a:spcPct val="35000"/>
                </a:spcAft>
              </a:pPr>
              <a:r>
                <a:rPr lang="en-US" sz="686" dirty="0">
                  <a:solidFill>
                    <a:srgbClr val="FFFFFF"/>
                  </a:solidFill>
                </a:rPr>
                <a:t>Historical Analysis</a:t>
              </a:r>
            </a:p>
          </p:txBody>
        </p:sp>
      </p:grpSp>
      <p:grpSp>
        <p:nvGrpSpPr>
          <p:cNvPr id="16" name="Group 15"/>
          <p:cNvGrpSpPr/>
          <p:nvPr/>
        </p:nvGrpSpPr>
        <p:grpSpPr>
          <a:xfrm>
            <a:off x="8508049" y="3489557"/>
            <a:ext cx="228384" cy="267167"/>
            <a:chOff x="3847583" y="2146586"/>
            <a:chExt cx="232964" cy="272524"/>
          </a:xfrm>
          <a:solidFill>
            <a:srgbClr val="0072C6"/>
          </a:solidFill>
          <a:scene3d>
            <a:camera prst="orthographicFront"/>
            <a:lightRig rig="threePt" dir="t">
              <a:rot lat="0" lon="0" rev="7500000"/>
            </a:lightRig>
          </a:scene3d>
        </p:grpSpPr>
        <p:sp>
          <p:nvSpPr>
            <p:cNvPr id="20" name="Right Arrow 19"/>
            <p:cNvSpPr/>
            <p:nvPr/>
          </p:nvSpPr>
          <p:spPr>
            <a:xfrm>
              <a:off x="3847583" y="2146586"/>
              <a:ext cx="232964" cy="272524"/>
            </a:xfrm>
            <a:prstGeom prst="rightArrow">
              <a:avLst>
                <a:gd name="adj1" fmla="val 60000"/>
                <a:gd name="adj2" fmla="val 50000"/>
              </a:avLst>
            </a:prstGeom>
            <a:grpFill/>
            <a:ln>
              <a:solidFill>
                <a:schemeClr val="accent1"/>
              </a:solidFill>
            </a:ln>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1" name="Right Arrow 18"/>
            <p:cNvSpPr/>
            <p:nvPr/>
          </p:nvSpPr>
          <p:spPr>
            <a:xfrm>
              <a:off x="3847583" y="2201091"/>
              <a:ext cx="163075" cy="163514"/>
            </a:xfrm>
            <a:prstGeom prst="rect">
              <a:avLst/>
            </a:prstGeom>
            <a:grpFill/>
            <a:ln>
              <a:solidFill>
                <a:schemeClr val="accent1"/>
              </a:solidFill>
            </a:ln>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261446">
                <a:lnSpc>
                  <a:spcPct val="90000"/>
                </a:lnSpc>
                <a:spcBef>
                  <a:spcPct val="0"/>
                </a:spcBef>
                <a:spcAft>
                  <a:spcPct val="35000"/>
                </a:spcAft>
              </a:pPr>
              <a:endParaRPr lang="en-US" sz="588" dirty="0">
                <a:solidFill>
                  <a:srgbClr val="FFFFFF"/>
                </a:solidFill>
              </a:endParaRPr>
            </a:p>
          </p:txBody>
        </p:sp>
      </p:grpSp>
      <p:grpSp>
        <p:nvGrpSpPr>
          <p:cNvPr id="17" name="Group 16"/>
          <p:cNvGrpSpPr/>
          <p:nvPr/>
        </p:nvGrpSpPr>
        <p:grpSpPr>
          <a:xfrm>
            <a:off x="8831234" y="2904951"/>
            <a:ext cx="1436381" cy="1436381"/>
            <a:chOff x="4177249" y="1550257"/>
            <a:chExt cx="1465183" cy="1465183"/>
          </a:xfrm>
          <a:solidFill>
            <a:srgbClr val="0072C6"/>
          </a:solidFill>
          <a:scene3d>
            <a:camera prst="orthographicFront"/>
            <a:lightRig rig="threePt" dir="t">
              <a:rot lat="0" lon="0" rev="7500000"/>
            </a:lightRig>
          </a:scene3d>
        </p:grpSpPr>
        <p:sp>
          <p:nvSpPr>
            <p:cNvPr id="18" name="Oval 17"/>
            <p:cNvSpPr/>
            <p:nvPr/>
          </p:nvSpPr>
          <p:spPr>
            <a:xfrm>
              <a:off x="4177249" y="1550257"/>
              <a:ext cx="1465183" cy="1465183"/>
            </a:xfrm>
            <a:prstGeom prst="ellipse">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Oval 20"/>
            <p:cNvSpPr/>
            <p:nvPr/>
          </p:nvSpPr>
          <p:spPr>
            <a:xfrm>
              <a:off x="4391820" y="1764828"/>
              <a:ext cx="1036041" cy="103604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185" tIns="16185" rIns="16185" bIns="16185" numCol="1" spcCol="1270" anchor="ctr" anchorCtr="0">
              <a:noAutofit/>
            </a:bodyPr>
            <a:lstStyle/>
            <a:p>
              <a:pPr algn="ctr" defTabSz="566466" latinLnBrk="0">
                <a:lnSpc>
                  <a:spcPct val="90000"/>
                </a:lnSpc>
                <a:spcBef>
                  <a:spcPct val="0"/>
                </a:spcBef>
                <a:spcAft>
                  <a:spcPct val="35000"/>
                </a:spcAft>
              </a:pPr>
              <a:r>
                <a:rPr lang="en-US" sz="1274" dirty="0">
                  <a:solidFill>
                    <a:srgbClr val="FFFFFF"/>
                  </a:solidFill>
                </a:rPr>
                <a:t>Microsoft Azure Automation</a:t>
              </a:r>
            </a:p>
          </p:txBody>
        </p:sp>
      </p:grpSp>
      <p:sp>
        <p:nvSpPr>
          <p:cNvPr id="3" name="Rectangle 2"/>
          <p:cNvSpPr/>
          <p:nvPr/>
        </p:nvSpPr>
        <p:spPr>
          <a:xfrm>
            <a:off x="794657" y="6099406"/>
            <a:ext cx="11299372" cy="646331"/>
          </a:xfrm>
          <a:prstGeom prst="rect">
            <a:avLst/>
          </a:prstGeom>
        </p:spPr>
        <p:txBody>
          <a:bodyPr wrap="square">
            <a:spAutoFit/>
          </a:bodyPr>
          <a:lstStyle/>
          <a:p>
            <a:r>
              <a:rPr lang="en-US" altLang="ko-KR" b="1" dirty="0"/>
              <a:t>Managing SSH-Enabled Linux Hosts with Azure </a:t>
            </a:r>
            <a:r>
              <a:rPr lang="en-US" altLang="ko-KR" b="1" dirty="0" smtClean="0"/>
              <a:t>Automation</a:t>
            </a:r>
          </a:p>
          <a:p>
            <a:r>
              <a:rPr lang="en-US" altLang="ko-KR" dirty="0">
                <a:hlinkClick r:id="rId8"/>
              </a:rPr>
              <a:t>http://azure.microsoft.com/blog/2015/07/14/managing-ssh-enabled-linux-hosts-with-azure-automation</a:t>
            </a:r>
            <a:r>
              <a:rPr lang="en-US" altLang="ko-KR" dirty="0" smtClean="0">
                <a:hlinkClick r:id="rId8"/>
              </a:rPr>
              <a:t>/</a:t>
            </a:r>
            <a:r>
              <a:rPr lang="en-US" altLang="ko-KR" dirty="0" smtClean="0"/>
              <a:t> </a:t>
            </a:r>
            <a:endParaRPr lang="ko-KR" altLang="en-US"/>
          </a:p>
        </p:txBody>
      </p:sp>
    </p:spTree>
    <p:extLst>
      <p:ext uri="{BB962C8B-B14F-4D97-AF65-F5344CB8AC3E}">
        <p14:creationId xmlns:p14="http://schemas.microsoft.com/office/powerpoint/2010/main" val="263530805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283" y="229510"/>
            <a:ext cx="11145850" cy="664607"/>
          </a:xfrm>
        </p:spPr>
        <p:txBody>
          <a:bodyPr>
            <a:normAutofit fontScale="90000"/>
          </a:bodyPr>
          <a:lstStyle/>
          <a:p>
            <a:r>
              <a:rPr lang="en-US" sz="4800" dirty="0"/>
              <a:t>Configuration and Continuous Deployment</a:t>
            </a:r>
          </a:p>
        </p:txBody>
      </p:sp>
      <p:graphicFrame>
        <p:nvGraphicFramePr>
          <p:cNvPr id="6" name="Table 5"/>
          <p:cNvGraphicFramePr>
            <a:graphicFrameLocks noGrp="1"/>
          </p:cNvGraphicFramePr>
          <p:nvPr>
            <p:extLst/>
          </p:nvPr>
        </p:nvGraphicFramePr>
        <p:xfrm>
          <a:off x="694809" y="1136211"/>
          <a:ext cx="10715773" cy="5509485"/>
        </p:xfrm>
        <a:graphic>
          <a:graphicData uri="http://schemas.openxmlformats.org/drawingml/2006/table">
            <a:tbl>
              <a:tblPr firstRow="1" bandRow="1">
                <a:tableStyleId>{3C2FFA5D-87B4-456A-9821-1D502468CF0F}</a:tableStyleId>
              </a:tblPr>
              <a:tblGrid>
                <a:gridCol w="2282202"/>
                <a:gridCol w="2890790"/>
                <a:gridCol w="5542781"/>
              </a:tblGrid>
              <a:tr h="1137242">
                <a:tc rowSpan="2">
                  <a:txBody>
                    <a:bodyPr/>
                    <a:lstStyle/>
                    <a:p>
                      <a:r>
                        <a:rPr lang="en-US" sz="2800" dirty="0" smtClean="0"/>
                        <a:t>Intent</a:t>
                      </a:r>
                      <a:endParaRPr lang="en-US" sz="2800" b="0" dirty="0">
                        <a:solidFill>
                          <a:schemeClr val="bg1"/>
                        </a:solidFill>
                      </a:endParaRPr>
                    </a:p>
                  </a:txBody>
                  <a:tcPr marL="91414" marR="91414" marT="45706" marB="45706"/>
                </a:tc>
                <a:tc>
                  <a:txBody>
                    <a:bodyPr/>
                    <a:lstStyle/>
                    <a:p>
                      <a:r>
                        <a:rPr lang="en-US" sz="2400" dirty="0" smtClean="0"/>
                        <a:t>Environment</a:t>
                      </a:r>
                    </a:p>
                    <a:p>
                      <a:r>
                        <a:rPr lang="en-US" sz="2400" dirty="0" smtClean="0"/>
                        <a:t>Configuration</a:t>
                      </a:r>
                    </a:p>
                    <a:p>
                      <a:r>
                        <a:rPr lang="en-US" sz="1400" dirty="0" smtClean="0"/>
                        <a:t>(Dev</a:t>
                      </a:r>
                      <a:r>
                        <a:rPr lang="en-US" sz="1400" baseline="0" dirty="0" smtClean="0"/>
                        <a:t> -&gt; Test -&gt; Production)</a:t>
                      </a:r>
                      <a:endParaRPr lang="en-US" sz="1400" b="0" dirty="0">
                        <a:solidFill>
                          <a:schemeClr val="bg1"/>
                        </a:solidFill>
                      </a:endParaRPr>
                    </a:p>
                  </a:txBody>
                  <a:tcPr marL="91414" marR="91414" marT="45706" marB="45706"/>
                </a:tc>
                <a:tc>
                  <a:txBody>
                    <a:bodyPr/>
                    <a:lstStyle/>
                    <a:p>
                      <a:r>
                        <a:rPr lang="en-US" sz="1800" kern="1200" dirty="0" smtClean="0"/>
                        <a:t>$</a:t>
                      </a:r>
                      <a:r>
                        <a:rPr lang="en-US" sz="1800" kern="1200" dirty="0" err="1" smtClean="0"/>
                        <a:t>SiteName</a:t>
                      </a:r>
                      <a:r>
                        <a:rPr lang="en-US" sz="1800" kern="1200" baseline="0" dirty="0" smtClean="0"/>
                        <a:t> = “</a:t>
                      </a:r>
                      <a:r>
                        <a:rPr lang="en-US" sz="1800" kern="1200" baseline="0" dirty="0" err="1" smtClean="0"/>
                        <a:t>TestWebApp</a:t>
                      </a:r>
                      <a:r>
                        <a:rPr lang="en-US" sz="1800" kern="1200" baseline="0" dirty="0" smtClean="0"/>
                        <a:t>”</a:t>
                      </a:r>
                    </a:p>
                    <a:p>
                      <a:r>
                        <a:rPr lang="en-US" sz="1800" kern="1200" baseline="0" dirty="0" smtClean="0"/>
                        <a:t>$</a:t>
                      </a:r>
                      <a:r>
                        <a:rPr lang="en-US" sz="1800" kern="1200" baseline="0" dirty="0" err="1" smtClean="0"/>
                        <a:t>SitePath</a:t>
                      </a:r>
                      <a:r>
                        <a:rPr lang="en-US" sz="1800" kern="1200" baseline="0" dirty="0" smtClean="0"/>
                        <a:t>   = “d:\</a:t>
                      </a:r>
                      <a:r>
                        <a:rPr lang="en-US" sz="1800" kern="1200" baseline="0" dirty="0" err="1" smtClean="0"/>
                        <a:t>inetpub</a:t>
                      </a:r>
                      <a:r>
                        <a:rPr lang="en-US" sz="1800" kern="1200" baseline="0" dirty="0" smtClean="0"/>
                        <a:t>\</a:t>
                      </a:r>
                      <a:r>
                        <a:rPr lang="en-US" sz="1800" kern="1200" baseline="0" dirty="0" err="1" smtClean="0"/>
                        <a:t>testsite</a:t>
                      </a:r>
                      <a:r>
                        <a:rPr lang="en-US" sz="1800" kern="1200" baseline="0" dirty="0" smtClean="0"/>
                        <a:t>” </a:t>
                      </a:r>
                    </a:p>
                    <a:p>
                      <a:r>
                        <a:rPr lang="en-US" sz="1800" kern="1200" baseline="0" dirty="0" smtClean="0"/>
                        <a:t>Servers       = 3</a:t>
                      </a:r>
                      <a:endParaRPr lang="en-US" sz="1800" kern="1200" dirty="0" smtClean="0"/>
                    </a:p>
                    <a:p>
                      <a:r>
                        <a:rPr lang="en-US" sz="1600" kern="1200" dirty="0" smtClean="0"/>
                        <a:t>…</a:t>
                      </a:r>
                      <a:endParaRPr lang="en-US" sz="1600" b="0" kern="1200" dirty="0" smtClean="0">
                        <a:solidFill>
                          <a:schemeClr val="bg1"/>
                        </a:solidFill>
                        <a:latin typeface="+mn-lt"/>
                        <a:ea typeface="+mn-ea"/>
                        <a:cs typeface="+mn-cs"/>
                      </a:endParaRPr>
                    </a:p>
                  </a:txBody>
                  <a:tcPr marL="91414" marR="91414" marT="45706" marB="45706"/>
                </a:tc>
              </a:tr>
              <a:tr h="1675097">
                <a:tc vMerge="1">
                  <a:txBody>
                    <a:bodyPr/>
                    <a:lstStyle/>
                    <a:p>
                      <a:endParaRPr lang="en-US" dirty="0"/>
                    </a:p>
                  </a:txBody>
                  <a:tcPr/>
                </a:tc>
                <a:tc>
                  <a:txBody>
                    <a:bodyPr/>
                    <a:lstStyle/>
                    <a:p>
                      <a:r>
                        <a:rPr lang="en-US" sz="2400" dirty="0" smtClean="0"/>
                        <a:t>Structural</a:t>
                      </a:r>
                      <a:r>
                        <a:rPr lang="en-US" sz="2400" baseline="0" dirty="0" smtClean="0"/>
                        <a:t> Configuration</a:t>
                      </a:r>
                      <a:endParaRPr lang="en-US" sz="2400" dirty="0">
                        <a:solidFill>
                          <a:schemeClr val="bg1"/>
                        </a:solidFill>
                      </a:endParaRPr>
                    </a:p>
                  </a:txBody>
                  <a:tcPr marL="91414" marR="91414" marT="45706" marB="45706"/>
                </a:tc>
                <a:tc>
                  <a:txBody>
                    <a:bodyPr/>
                    <a:lstStyle/>
                    <a:p>
                      <a:r>
                        <a:rPr lang="en-US" sz="1800" dirty="0" smtClean="0"/>
                        <a:t>Website IIS</a:t>
                      </a:r>
                      <a:r>
                        <a:rPr lang="en-US" sz="1800" baseline="0" dirty="0" smtClean="0"/>
                        <a:t> </a:t>
                      </a:r>
                      <a:r>
                        <a:rPr lang="en-US" sz="1800" dirty="0" smtClean="0"/>
                        <a:t>{</a:t>
                      </a:r>
                    </a:p>
                    <a:p>
                      <a:r>
                        <a:rPr lang="en-US" sz="1800" dirty="0" smtClean="0"/>
                        <a:t>       Ensure = "Present“</a:t>
                      </a:r>
                    </a:p>
                    <a:p>
                      <a:r>
                        <a:rPr lang="en-US" sz="1800" dirty="0" smtClean="0"/>
                        <a:t>       Name  = </a:t>
                      </a:r>
                      <a:r>
                        <a:rPr lang="en-US" sz="1800" kern="1200" dirty="0" smtClean="0"/>
                        <a:t>$</a:t>
                      </a:r>
                      <a:r>
                        <a:rPr lang="en-US" sz="1800" kern="1200" dirty="0" err="1" smtClean="0"/>
                        <a:t>SiteName</a:t>
                      </a:r>
                      <a:r>
                        <a:rPr lang="en-US" sz="1800" kern="1200" baseline="0" dirty="0" smtClean="0"/>
                        <a:t> </a:t>
                      </a:r>
                      <a:endParaRPr lang="en-US" sz="1800" dirty="0" smtClean="0"/>
                    </a:p>
                    <a:p>
                      <a:r>
                        <a:rPr lang="en-US" sz="1800" dirty="0" smtClean="0"/>
                        <a:t>       Path    = </a:t>
                      </a:r>
                      <a:r>
                        <a:rPr lang="en-US" sz="1800" kern="1200" baseline="0" dirty="0" smtClean="0"/>
                        <a:t>$</a:t>
                      </a:r>
                      <a:r>
                        <a:rPr lang="en-US" sz="1800" kern="1200" baseline="0" dirty="0" err="1" smtClean="0"/>
                        <a:t>SitePath</a:t>
                      </a:r>
                      <a:r>
                        <a:rPr lang="en-US" sz="1800" kern="1200" baseline="0" dirty="0" smtClean="0"/>
                        <a:t> </a:t>
                      </a:r>
                      <a:endParaRPr lang="en-US" sz="1800" dirty="0" smtClean="0"/>
                    </a:p>
                    <a:p>
                      <a:r>
                        <a:rPr lang="en-US" sz="1800" dirty="0" smtClean="0"/>
                        <a:t>}</a:t>
                      </a:r>
                    </a:p>
                    <a:p>
                      <a:r>
                        <a:rPr lang="en-US" sz="1600" dirty="0" smtClean="0"/>
                        <a:t>…</a:t>
                      </a:r>
                      <a:endParaRPr lang="en-US" sz="1600" dirty="0" smtClean="0">
                        <a:solidFill>
                          <a:schemeClr val="bg1"/>
                        </a:solidFill>
                      </a:endParaRPr>
                    </a:p>
                  </a:txBody>
                  <a:tcPr marL="91414" marR="91414" marT="45706" marB="45706"/>
                </a:tc>
              </a:tr>
              <a:tr h="2644421">
                <a:tc>
                  <a:txBody>
                    <a:bodyPr/>
                    <a:lstStyle/>
                    <a:p>
                      <a:r>
                        <a:rPr lang="en-US" sz="2800" dirty="0" smtClean="0"/>
                        <a:t>Make It So</a:t>
                      </a:r>
                      <a:endParaRPr lang="en-US" sz="2800" dirty="0">
                        <a:solidFill>
                          <a:schemeClr val="bg1"/>
                        </a:solidFill>
                      </a:endParaRPr>
                    </a:p>
                  </a:txBody>
                  <a:tcPr marL="91414" marR="91414" marT="45706" marB="45706"/>
                </a:tc>
                <a:tc>
                  <a:txBody>
                    <a:bodyPr/>
                    <a:lstStyle/>
                    <a:p>
                      <a:r>
                        <a:rPr lang="en-US" sz="2400" dirty="0" smtClean="0"/>
                        <a:t>Idempotent</a:t>
                      </a:r>
                      <a:r>
                        <a:rPr lang="en-US" sz="2400" baseline="0" dirty="0" smtClean="0"/>
                        <a:t> Automation</a:t>
                      </a:r>
                      <a:endParaRPr lang="en-US" sz="2400" dirty="0">
                        <a:solidFill>
                          <a:schemeClr val="bg1"/>
                        </a:solidFill>
                      </a:endParaRPr>
                    </a:p>
                  </a:txBody>
                  <a:tcPr marL="91414" marR="91414" marT="45706" marB="45706"/>
                </a:tc>
                <a:tc>
                  <a:txBody>
                    <a:bodyPr/>
                    <a:lstStyle/>
                    <a:p>
                      <a:r>
                        <a:rPr lang="en-US" sz="1600" dirty="0" err="1" smtClean="0"/>
                        <a:t>foreach</a:t>
                      </a:r>
                      <a:r>
                        <a:rPr lang="en-US" sz="1600" dirty="0" smtClean="0"/>
                        <a:t> -parallel ($</a:t>
                      </a:r>
                      <a:r>
                        <a:rPr lang="en-US" sz="1600" dirty="0" err="1" smtClean="0"/>
                        <a:t>featureName</a:t>
                      </a:r>
                      <a:r>
                        <a:rPr lang="en-US" sz="1600" dirty="0" smtClean="0"/>
                        <a:t> in $Name)</a:t>
                      </a:r>
                    </a:p>
                    <a:p>
                      <a:r>
                        <a:rPr lang="en-US" sz="1600" dirty="0" smtClean="0"/>
                        <a:t>{</a:t>
                      </a:r>
                    </a:p>
                    <a:p>
                      <a:r>
                        <a:rPr lang="en-US" sz="1600" dirty="0" smtClean="0"/>
                        <a:t>    $feature = Get-</a:t>
                      </a:r>
                      <a:r>
                        <a:rPr lang="en-US" sz="1600" dirty="0" err="1" smtClean="0"/>
                        <a:t>WindowsFeature</a:t>
                      </a:r>
                      <a:r>
                        <a:rPr lang="en-US" sz="1600" dirty="0" smtClean="0"/>
                        <a:t> -Name $</a:t>
                      </a:r>
                      <a:r>
                        <a:rPr lang="en-US" sz="1600" dirty="0" err="1" smtClean="0"/>
                        <a:t>featureName</a:t>
                      </a:r>
                      <a:endParaRPr lang="en-US" sz="1600" dirty="0" smtClean="0"/>
                    </a:p>
                    <a:p>
                      <a:r>
                        <a:rPr lang="en-US" sz="1600" dirty="0" smtClean="0"/>
                        <a:t>    if(($Ensure -</a:t>
                      </a:r>
                      <a:r>
                        <a:rPr lang="en-US" sz="1600" dirty="0" err="1" smtClean="0"/>
                        <a:t>eq</a:t>
                      </a:r>
                      <a:r>
                        <a:rPr lang="en-US" sz="1600" dirty="0" smtClean="0"/>
                        <a:t> "Present") -and (!$</a:t>
                      </a:r>
                      <a:r>
                        <a:rPr lang="en-US" sz="1600" dirty="0" err="1" smtClean="0"/>
                        <a:t>feature.Installed</a:t>
                      </a:r>
                      <a:r>
                        <a:rPr lang="en-US" sz="1600" dirty="0" smtClean="0"/>
                        <a:t>))</a:t>
                      </a:r>
                    </a:p>
                    <a:p>
                      <a:r>
                        <a:rPr lang="en-US" sz="1600" dirty="0" smtClean="0"/>
                        <a:t>    {</a:t>
                      </a:r>
                    </a:p>
                    <a:p>
                      <a:r>
                        <a:rPr lang="en-US" sz="1600" dirty="0" smtClean="0"/>
                        <a:t>        Install-</a:t>
                      </a:r>
                      <a:r>
                        <a:rPr lang="en-US" sz="1600" dirty="0" err="1" smtClean="0"/>
                        <a:t>WindowsFeature</a:t>
                      </a:r>
                      <a:r>
                        <a:rPr lang="en-US" sz="1600" dirty="0" smtClean="0"/>
                        <a:t> -Name $</a:t>
                      </a:r>
                      <a:r>
                        <a:rPr lang="en-US" sz="1600" dirty="0" err="1" smtClean="0"/>
                        <a:t>featureName</a:t>
                      </a:r>
                      <a:endParaRPr lang="en-US" sz="1600" dirty="0" smtClean="0"/>
                    </a:p>
                    <a:p>
                      <a:r>
                        <a:rPr lang="en-US" sz="1600" dirty="0" smtClean="0"/>
                        <a:t>    }</a:t>
                      </a:r>
                    </a:p>
                    <a:p>
                      <a:r>
                        <a:rPr lang="en-US" sz="1400" dirty="0" smtClean="0"/>
                        <a:t>    ….</a:t>
                      </a:r>
                    </a:p>
                    <a:p>
                      <a:r>
                        <a:rPr lang="en-US" sz="1600" dirty="0" smtClean="0"/>
                        <a:t>}</a:t>
                      </a:r>
                    </a:p>
                    <a:p>
                      <a:r>
                        <a:rPr lang="en-US" sz="1400" dirty="0" smtClean="0"/>
                        <a:t>…</a:t>
                      </a:r>
                      <a:endParaRPr lang="en-US" sz="1400" dirty="0">
                        <a:solidFill>
                          <a:schemeClr val="bg1"/>
                        </a:solidFill>
                      </a:endParaRPr>
                    </a:p>
                  </a:txBody>
                  <a:tcPr marL="91414" marR="91414" marT="45706" marB="45706"/>
                </a:tc>
              </a:tr>
            </a:tbl>
          </a:graphicData>
        </a:graphic>
      </p:graphicFrame>
    </p:spTree>
    <p:extLst>
      <p:ext uri="{BB962C8B-B14F-4D97-AF65-F5344CB8AC3E}">
        <p14:creationId xmlns:p14="http://schemas.microsoft.com/office/powerpoint/2010/main" val="78806063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349607"/>
          </a:xfrm>
        </p:spPr>
        <p:txBody>
          <a:bodyPr/>
          <a:lstStyle/>
          <a:p>
            <a:r>
              <a:rPr lang="en-US" sz="3529" dirty="0"/>
              <a:t> </a:t>
            </a:r>
            <a:r>
              <a:rPr lang="en-US" sz="3137" dirty="0"/>
              <a:t>Ships in Windows Server 2012 R2 and Windows 8.1</a:t>
            </a:r>
          </a:p>
          <a:p>
            <a:pPr>
              <a:spcBef>
                <a:spcPts val="1176"/>
              </a:spcBef>
            </a:pPr>
            <a:r>
              <a:rPr lang="en-US" sz="3137" dirty="0"/>
              <a:t> </a:t>
            </a:r>
            <a:r>
              <a:rPr lang="en-US" sz="3137" dirty="0">
                <a:solidFill>
                  <a:schemeClr val="tx2"/>
                </a:solidFill>
              </a:rPr>
              <a:t>Windows Management Framework (WMF) 4.0</a:t>
            </a:r>
          </a:p>
          <a:p>
            <a:pPr lvl="1"/>
            <a:r>
              <a:rPr lang="en-US" sz="1961" dirty="0"/>
              <a:t> </a:t>
            </a:r>
            <a:r>
              <a:rPr lang="en-US" dirty="0" smtClean="0"/>
              <a:t>For Windows Server 2012, Windows Server 2008 R2 &amp; Windows 7</a:t>
            </a:r>
          </a:p>
          <a:p>
            <a:pPr lvl="1"/>
            <a:r>
              <a:rPr lang="en-US" dirty="0" smtClean="0"/>
              <a:t> Windows support &amp; cadence</a:t>
            </a:r>
          </a:p>
          <a:p>
            <a:pPr>
              <a:spcBef>
                <a:spcPts val="1176"/>
              </a:spcBef>
            </a:pPr>
            <a:r>
              <a:rPr lang="en-US" sz="3529" dirty="0"/>
              <a:t> </a:t>
            </a:r>
            <a:r>
              <a:rPr lang="en-US" sz="3137" dirty="0">
                <a:solidFill>
                  <a:schemeClr val="tx2"/>
                </a:solidFill>
              </a:rPr>
              <a:t>WMF 5.0 previews </a:t>
            </a:r>
          </a:p>
          <a:p>
            <a:pPr lvl="1"/>
            <a:r>
              <a:rPr lang="en-US" dirty="0" smtClean="0"/>
              <a:t>Windows </a:t>
            </a:r>
            <a:r>
              <a:rPr lang="en-US" dirty="0"/>
              <a:t>7, Windows 8.1, Windows Server 2008 R2, Windows Server 2012, Windows Server 2012 </a:t>
            </a:r>
            <a:r>
              <a:rPr lang="en-US" dirty="0" smtClean="0"/>
              <a:t>R2 – As of April 2015 Preview</a:t>
            </a:r>
          </a:p>
          <a:p>
            <a:pPr lvl="1"/>
            <a:r>
              <a:rPr lang="en-US" dirty="0" smtClean="0"/>
              <a:t> Fix forward and faster cadence</a:t>
            </a:r>
          </a:p>
          <a:p>
            <a:pPr>
              <a:spcBef>
                <a:spcPts val="1176"/>
              </a:spcBef>
            </a:pPr>
            <a:r>
              <a:rPr lang="en-US" sz="3529" dirty="0"/>
              <a:t> </a:t>
            </a:r>
            <a:r>
              <a:rPr lang="en-US" sz="3137" dirty="0">
                <a:solidFill>
                  <a:schemeClr val="tx2"/>
                </a:solidFill>
              </a:rPr>
              <a:t>ResKit: </a:t>
            </a:r>
            <a:r>
              <a:rPr lang="en-US" sz="3137" dirty="0"/>
              <a:t>Online availability of “x” DSC resources</a:t>
            </a:r>
            <a:endParaRPr lang="en-US" sz="2353" dirty="0"/>
          </a:p>
          <a:p>
            <a:r>
              <a:rPr lang="en-US" sz="3529" dirty="0"/>
              <a:t> </a:t>
            </a:r>
            <a:r>
              <a:rPr lang="en-US" sz="3137" dirty="0">
                <a:solidFill>
                  <a:schemeClr val="tx2"/>
                </a:solidFill>
              </a:rPr>
              <a:t>Ongoing Development: </a:t>
            </a:r>
            <a:r>
              <a:rPr lang="en-US" sz="3137" dirty="0"/>
              <a:t>Open Source development of resources</a:t>
            </a:r>
          </a:p>
          <a:p>
            <a:pPr lvl="1"/>
            <a:r>
              <a:rPr lang="en-US" sz="1765" dirty="0"/>
              <a:t>GitHub repo: </a:t>
            </a:r>
            <a:r>
              <a:rPr lang="en-US" sz="1765" dirty="0">
                <a:hlinkClick r:id="rId3"/>
              </a:rPr>
              <a:t>PowerShell/</a:t>
            </a:r>
            <a:r>
              <a:rPr lang="en-US" sz="1765" dirty="0" err="1">
                <a:hlinkClick r:id="rId3"/>
              </a:rPr>
              <a:t>DSCResources</a:t>
            </a:r>
            <a:endParaRPr lang="en-US" sz="1765" dirty="0"/>
          </a:p>
        </p:txBody>
      </p:sp>
      <p:sp>
        <p:nvSpPr>
          <p:cNvPr id="3" name="Title 2"/>
          <p:cNvSpPr>
            <a:spLocks noGrp="1"/>
          </p:cNvSpPr>
          <p:nvPr>
            <p:ph type="title"/>
          </p:nvPr>
        </p:nvSpPr>
        <p:spPr/>
        <p:txBody>
          <a:bodyPr/>
          <a:lstStyle/>
          <a:p>
            <a:r>
              <a:rPr lang="en-US" dirty="0" smtClean="0"/>
              <a:t>DSC Availability</a:t>
            </a:r>
            <a:endParaRPr lang="en-US" dirty="0"/>
          </a:p>
        </p:txBody>
      </p:sp>
    </p:spTree>
    <p:extLst>
      <p:ext uri="{BB962C8B-B14F-4D97-AF65-F5344CB8AC3E}">
        <p14:creationId xmlns:p14="http://schemas.microsoft.com/office/powerpoint/2010/main" val="179719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VIP, DIP, ILPIP</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26219909"/>
              </p:ext>
            </p:extLst>
          </p:nvPr>
        </p:nvGraphicFramePr>
        <p:xfrm>
          <a:off x="312738" y="1212850"/>
          <a:ext cx="11566525" cy="5222458"/>
        </p:xfrm>
        <a:graphic>
          <a:graphicData uri="http://schemas.openxmlformats.org/drawingml/2006/table">
            <a:tbl>
              <a:tblPr firstRow="1" firstCol="1" bandRow="1">
                <a:tableStyleId>{5C22544A-7EE6-4342-B048-85BDC9FD1C3A}</a:tableStyleId>
              </a:tblPr>
              <a:tblGrid>
                <a:gridCol w="2060743"/>
                <a:gridCol w="3168594"/>
                <a:gridCol w="3168594"/>
                <a:gridCol w="3168594"/>
              </a:tblGrid>
              <a:tr h="699522">
                <a:tc>
                  <a:txBody>
                    <a:bodyPr/>
                    <a:lstStyle/>
                    <a:p>
                      <a:pPr latinLnBrk="1"/>
                      <a:r>
                        <a:rPr lang="en-US" altLang="ko-KR" dirty="0" smtClean="0"/>
                        <a:t>IP address type</a:t>
                      </a:r>
                      <a:endParaRPr lang="ko-KR" altLang="en-US" dirty="0"/>
                    </a:p>
                  </a:txBody>
                  <a:tcPr anchor="ctr"/>
                </a:tc>
                <a:tc>
                  <a:txBody>
                    <a:bodyPr/>
                    <a:lstStyle/>
                    <a:p>
                      <a:pPr latinLnBrk="1"/>
                      <a:r>
                        <a:rPr lang="en-US" altLang="ko-KR" dirty="0" smtClean="0"/>
                        <a:t>Virtual IP</a:t>
                      </a:r>
                      <a:endParaRPr lang="ko-KR" altLang="en-US"/>
                    </a:p>
                  </a:txBody>
                  <a:tcPr anchor="ctr"/>
                </a:tc>
                <a:tc>
                  <a:txBody>
                    <a:bodyPr/>
                    <a:lstStyle/>
                    <a:p>
                      <a:pPr latinLnBrk="1"/>
                      <a:r>
                        <a:rPr lang="en-US" altLang="ko-KR" dirty="0" smtClean="0"/>
                        <a:t>Dedicated IP</a:t>
                      </a:r>
                      <a:endParaRPr lang="ko-KR" altLang="en-US"/>
                    </a:p>
                  </a:txBody>
                  <a:tcPr anchor="ctr"/>
                </a:tc>
                <a:tc>
                  <a:txBody>
                    <a:bodyPr/>
                    <a:lstStyle/>
                    <a:p>
                      <a:pPr latinLnBrk="1"/>
                      <a:r>
                        <a:rPr lang="en-US" altLang="ko-KR" dirty="0" smtClean="0"/>
                        <a:t>Instance-level</a:t>
                      </a:r>
                      <a:r>
                        <a:rPr lang="en-US" altLang="ko-KR" baseline="0" dirty="0" smtClean="0"/>
                        <a:t> Public IP</a:t>
                      </a:r>
                      <a:endParaRPr lang="ko-KR" altLang="en-US"/>
                    </a:p>
                  </a:txBody>
                  <a:tcPr anchor="ctr"/>
                </a:tc>
              </a:tr>
              <a:tr h="1724848">
                <a:tc>
                  <a:txBody>
                    <a:bodyPr/>
                    <a:lstStyle/>
                    <a:p>
                      <a:pPr latinLnBrk="1"/>
                      <a:r>
                        <a:rPr lang="en-US" altLang="ko-KR" dirty="0" smtClean="0"/>
                        <a:t>Description</a:t>
                      </a:r>
                      <a:endParaRPr lang="ko-KR" altLang="en-US"/>
                    </a:p>
                  </a:txBody>
                  <a:tcPr anchor="ctr"/>
                </a:tc>
                <a:tc>
                  <a:txBody>
                    <a:bodyPr/>
                    <a:lstStyle/>
                    <a:p>
                      <a:pPr latinLnBrk="1"/>
                      <a:r>
                        <a:rPr lang="en-US" altLang="ko-KR" dirty="0" smtClean="0"/>
                        <a:t>Public IP addresses shared</a:t>
                      </a:r>
                      <a:r>
                        <a:rPr lang="en-US" altLang="ko-KR" baseline="0" dirty="0" smtClean="0"/>
                        <a:t> between multiple VMs</a:t>
                      </a:r>
                      <a:endParaRPr lang="ko-KR" altLang="en-US"/>
                    </a:p>
                  </a:txBody>
                  <a:tcPr anchor="ctr"/>
                </a:tc>
                <a:tc>
                  <a:txBody>
                    <a:bodyPr/>
                    <a:lstStyle/>
                    <a:p>
                      <a:pPr latinLnBrk="1"/>
                      <a:r>
                        <a:rPr lang="en-US" altLang="ko-KR" dirty="0" smtClean="0"/>
                        <a:t>Private IP</a:t>
                      </a:r>
                      <a:r>
                        <a:rPr lang="en-US" altLang="ko-KR" baseline="0" dirty="0" smtClean="0"/>
                        <a:t> address assigned to each VM from the virtual subnet</a:t>
                      </a:r>
                      <a:endParaRPr lang="ko-KR" altLang="en-US" dirty="0"/>
                    </a:p>
                  </a:txBody>
                  <a:tcPr anchor="ctr"/>
                </a:tc>
                <a:tc>
                  <a:txBody>
                    <a:bodyPr/>
                    <a:lstStyle/>
                    <a:p>
                      <a:pPr latinLnBrk="1"/>
                      <a:r>
                        <a:rPr lang="en-US" altLang="ko-KR" dirty="0" smtClean="0"/>
                        <a:t>Public IP dedicated to a single VM</a:t>
                      </a:r>
                      <a:endParaRPr lang="ko-KR" altLang="en-US"/>
                    </a:p>
                  </a:txBody>
                  <a:tcPr anchor="ctr"/>
                </a:tc>
              </a:tr>
              <a:tr h="699522">
                <a:tc>
                  <a:txBody>
                    <a:bodyPr/>
                    <a:lstStyle/>
                    <a:p>
                      <a:pPr latinLnBrk="1"/>
                      <a:r>
                        <a:rPr lang="en-US" altLang="ko-KR" dirty="0" smtClean="0"/>
                        <a:t>Dynamic</a:t>
                      </a:r>
                      <a:endParaRPr lang="ko-KR" altLang="en-US"/>
                    </a:p>
                  </a:txBody>
                  <a:tcPr anchor="ctr"/>
                </a:tc>
                <a:tc>
                  <a:txBody>
                    <a:bodyPr/>
                    <a:lstStyle/>
                    <a:p>
                      <a:pPr latinLnBrk="1"/>
                      <a:r>
                        <a:rPr lang="en-US" altLang="ko-KR" dirty="0" smtClean="0"/>
                        <a:t>By default</a:t>
                      </a:r>
                      <a:endParaRPr lang="ko-KR" altLang="en-US"/>
                    </a:p>
                  </a:txBody>
                  <a:tcPr anchor="ctr"/>
                </a:tc>
                <a:tc>
                  <a:txBody>
                    <a:bodyPr/>
                    <a:lstStyle/>
                    <a:p>
                      <a:pPr latinLnBrk="1"/>
                      <a:r>
                        <a:rPr lang="en-US" altLang="ko-KR" dirty="0" smtClean="0"/>
                        <a:t>By default</a:t>
                      </a:r>
                      <a:endParaRPr lang="ko-KR" altLang="en-US"/>
                    </a:p>
                  </a:txBody>
                  <a:tcPr anchor="ctr"/>
                </a:tc>
                <a:tc>
                  <a:txBody>
                    <a:bodyPr/>
                    <a:lstStyle/>
                    <a:p>
                      <a:pPr latinLnBrk="1"/>
                      <a:r>
                        <a:rPr lang="en-US" altLang="ko-KR" dirty="0" smtClean="0"/>
                        <a:t>By default</a:t>
                      </a:r>
                      <a:endParaRPr lang="ko-KR" altLang="en-US"/>
                    </a:p>
                  </a:txBody>
                  <a:tcPr anchor="ctr"/>
                </a:tc>
              </a:tr>
              <a:tr h="699522">
                <a:tc>
                  <a:txBody>
                    <a:bodyPr/>
                    <a:lstStyle/>
                    <a:p>
                      <a:pPr latinLnBrk="1"/>
                      <a:r>
                        <a:rPr lang="en-US" altLang="ko-KR" dirty="0" smtClean="0"/>
                        <a:t>Can be static</a:t>
                      </a:r>
                      <a:endParaRPr lang="ko-KR" altLang="en-US"/>
                    </a:p>
                  </a:txBody>
                  <a:tcPr anchor="ctr"/>
                </a:tc>
                <a:tc>
                  <a:txBody>
                    <a:bodyPr/>
                    <a:lstStyle/>
                    <a:p>
                      <a:pPr latinLnBrk="1"/>
                      <a:r>
                        <a:rPr lang="en-US" altLang="ko-KR" dirty="0" smtClean="0"/>
                        <a:t>Yes</a:t>
                      </a:r>
                      <a:endParaRPr lang="ko-KR" altLang="en-US"/>
                    </a:p>
                  </a:txBody>
                  <a:tcPr anchor="ctr"/>
                </a:tc>
                <a:tc>
                  <a:txBody>
                    <a:bodyPr/>
                    <a:lstStyle/>
                    <a:p>
                      <a:pPr latinLnBrk="1"/>
                      <a:r>
                        <a:rPr lang="en-US" altLang="ko-KR" dirty="0" smtClean="0"/>
                        <a:t>Yes (by DHCP)</a:t>
                      </a:r>
                      <a:endParaRPr lang="ko-KR" altLang="en-US"/>
                    </a:p>
                  </a:txBody>
                  <a:tcPr anchor="ctr"/>
                </a:tc>
                <a:tc>
                  <a:txBody>
                    <a:bodyPr/>
                    <a:lstStyle/>
                    <a:p>
                      <a:pPr latinLnBrk="1"/>
                      <a:r>
                        <a:rPr lang="en-US" altLang="ko-KR" dirty="0" smtClean="0"/>
                        <a:t>No</a:t>
                      </a:r>
                      <a:endParaRPr lang="ko-KR" altLang="en-US" dirty="0"/>
                    </a:p>
                  </a:txBody>
                  <a:tcPr anchor="ctr"/>
                </a:tc>
              </a:tr>
              <a:tr h="699522">
                <a:tc>
                  <a:txBody>
                    <a:bodyPr/>
                    <a:lstStyle/>
                    <a:p>
                      <a:pPr latinLnBrk="1"/>
                      <a:r>
                        <a:rPr lang="en-US" altLang="ko-KR" dirty="0" smtClean="0"/>
                        <a:t>FQDN</a:t>
                      </a:r>
                      <a:endParaRPr lang="ko-KR" altLang="en-US"/>
                    </a:p>
                  </a:txBody>
                  <a:tcPr anchor="ctr"/>
                </a:tc>
                <a:tc>
                  <a:txBody>
                    <a:bodyPr/>
                    <a:lstStyle/>
                    <a:p>
                      <a:pPr latinLnBrk="1"/>
                      <a:r>
                        <a:rPr lang="en-US" altLang="ko-KR" dirty="0" smtClean="0"/>
                        <a:t>Assigned for public usage</a:t>
                      </a:r>
                      <a:endParaRPr lang="ko-KR" altLang="en-US"/>
                    </a:p>
                  </a:txBody>
                  <a:tcPr anchor="ctr"/>
                </a:tc>
                <a:tc>
                  <a:txBody>
                    <a:bodyPr/>
                    <a:lstStyle/>
                    <a:p>
                      <a:pPr latinLnBrk="1"/>
                      <a:r>
                        <a:rPr lang="en-US" altLang="ko-KR" dirty="0" smtClean="0"/>
                        <a:t>Assigned</a:t>
                      </a:r>
                      <a:r>
                        <a:rPr lang="en-US" altLang="ko-KR" baseline="0" dirty="0" smtClean="0"/>
                        <a:t> for private usage</a:t>
                      </a:r>
                      <a:endParaRPr lang="ko-KR" altLang="en-US"/>
                    </a:p>
                  </a:txBody>
                  <a:tcPr anchor="ctr"/>
                </a:tc>
                <a:tc>
                  <a:txBody>
                    <a:bodyPr/>
                    <a:lstStyle/>
                    <a:p>
                      <a:pPr latinLnBrk="1"/>
                      <a:r>
                        <a:rPr lang="en-US" altLang="ko-KR" dirty="0" smtClean="0"/>
                        <a:t>Optional for public usage</a:t>
                      </a:r>
                      <a:endParaRPr lang="ko-KR" altLang="en-US" dirty="0"/>
                    </a:p>
                  </a:txBody>
                  <a:tcPr anchor="ctr"/>
                </a:tc>
              </a:tr>
              <a:tr h="699522">
                <a:tc>
                  <a:txBody>
                    <a:bodyPr/>
                    <a:lstStyle/>
                    <a:p>
                      <a:pPr latinLnBrk="1"/>
                      <a:r>
                        <a:rPr lang="en-US" altLang="ko-KR" dirty="0" smtClean="0"/>
                        <a:t>NAT required</a:t>
                      </a:r>
                      <a:endParaRPr lang="ko-KR" altLang="en-US"/>
                    </a:p>
                  </a:txBody>
                  <a:tcPr anchor="ctr"/>
                </a:tc>
                <a:tc>
                  <a:txBody>
                    <a:bodyPr/>
                    <a:lstStyle/>
                    <a:p>
                      <a:pPr latinLnBrk="1"/>
                      <a:r>
                        <a:rPr lang="en-US" altLang="ko-KR" dirty="0" smtClean="0"/>
                        <a:t>Yes</a:t>
                      </a:r>
                      <a:endParaRPr lang="ko-KR" altLang="en-US"/>
                    </a:p>
                  </a:txBody>
                  <a:tcPr anchor="ctr"/>
                </a:tc>
                <a:tc>
                  <a:txBody>
                    <a:bodyPr/>
                    <a:lstStyle/>
                    <a:p>
                      <a:pPr latinLnBrk="1"/>
                      <a:r>
                        <a:rPr lang="en-US" altLang="ko-KR" dirty="0" smtClean="0"/>
                        <a:t>N/A</a:t>
                      </a:r>
                      <a:endParaRPr lang="ko-KR" altLang="en-US"/>
                    </a:p>
                  </a:txBody>
                  <a:tcPr anchor="ctr"/>
                </a:tc>
                <a:tc>
                  <a:txBody>
                    <a:bodyPr/>
                    <a:lstStyle/>
                    <a:p>
                      <a:pPr latinLnBrk="1"/>
                      <a:r>
                        <a:rPr lang="en-US" altLang="ko-KR" dirty="0" smtClean="0"/>
                        <a:t>No</a:t>
                      </a:r>
                      <a:endParaRPr lang="ko-KR" altLang="en-US" dirty="0"/>
                    </a:p>
                  </a:txBody>
                  <a:tcPr anchor="ctr"/>
                </a:tc>
              </a:tr>
            </a:tbl>
          </a:graphicData>
        </a:graphic>
      </p:graphicFrame>
    </p:spTree>
    <p:extLst>
      <p:ext uri="{BB962C8B-B14F-4D97-AF65-F5344CB8AC3E}">
        <p14:creationId xmlns:p14="http://schemas.microsoft.com/office/powerpoint/2010/main" val="18580319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95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Allocated or Deallocated</a:t>
            </a:r>
            <a:endParaRPr lang="ko-KR" altLang="en-US"/>
          </a:p>
        </p:txBody>
      </p:sp>
      <p:sp>
        <p:nvSpPr>
          <p:cNvPr id="5" name="Rectangle 4"/>
          <p:cNvSpPr/>
          <p:nvPr/>
        </p:nvSpPr>
        <p:spPr>
          <a:xfrm>
            <a:off x="978870" y="5890335"/>
            <a:ext cx="6094444" cy="362072"/>
          </a:xfrm>
          <a:prstGeom prst="rect">
            <a:avLst/>
          </a:prstGeom>
        </p:spPr>
        <p:txBody>
          <a:bodyPr>
            <a:spAutoFit/>
          </a:bodyPr>
          <a:lstStyle/>
          <a:p>
            <a:pPr defTabSz="914367" latinLnBrk="0"/>
            <a:endParaRPr lang="en-US" altLang="ko-KR" sz="1765" dirty="0">
              <a:solidFill>
                <a:srgbClr val="000000"/>
              </a:solidFill>
              <a:ea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03863045"/>
              </p:ext>
            </p:extLst>
          </p:nvPr>
        </p:nvGraphicFramePr>
        <p:xfrm>
          <a:off x="312738" y="1212850"/>
          <a:ext cx="11401934" cy="5222457"/>
        </p:xfrm>
        <a:graphic>
          <a:graphicData uri="http://schemas.openxmlformats.org/drawingml/2006/table">
            <a:tbl>
              <a:tblPr firstRow="1" firstCol="1" bandRow="1">
                <a:tableStyleId>{5C22544A-7EE6-4342-B048-85BDC9FD1C3A}</a:tableStyleId>
              </a:tblPr>
              <a:tblGrid>
                <a:gridCol w="2797886"/>
                <a:gridCol w="4302024"/>
                <a:gridCol w="4302024"/>
              </a:tblGrid>
              <a:tr h="535637">
                <a:tc>
                  <a:txBody>
                    <a:bodyPr/>
                    <a:lstStyle/>
                    <a:p>
                      <a:pPr latinLnBrk="1"/>
                      <a:r>
                        <a:rPr lang="en-US" altLang="ko-KR" dirty="0" smtClean="0"/>
                        <a:t>VM</a:t>
                      </a:r>
                      <a:r>
                        <a:rPr lang="en-US" altLang="ko-KR" baseline="0" dirty="0" smtClean="0"/>
                        <a:t> </a:t>
                      </a:r>
                      <a:r>
                        <a:rPr lang="en-US" altLang="ko-KR" dirty="0" smtClean="0"/>
                        <a:t>Status</a:t>
                      </a:r>
                      <a:endParaRPr lang="ko-KR" altLang="en-US" dirty="0"/>
                    </a:p>
                  </a:txBody>
                  <a:tcPr anchor="ctr"/>
                </a:tc>
                <a:tc>
                  <a:txBody>
                    <a:bodyPr/>
                    <a:lstStyle/>
                    <a:p>
                      <a:pPr latinLnBrk="1"/>
                      <a:r>
                        <a:rPr lang="en-US" altLang="ko-KR" dirty="0" smtClean="0"/>
                        <a:t>Stopped(Deallocated)</a:t>
                      </a:r>
                      <a:endParaRPr lang="ko-KR" altLang="en-US"/>
                    </a:p>
                  </a:txBody>
                  <a:tcPr anchor="ctr"/>
                </a:tc>
                <a:tc>
                  <a:txBody>
                    <a:bodyPr/>
                    <a:lstStyle/>
                    <a:p>
                      <a:pPr latinLnBrk="1"/>
                      <a:r>
                        <a:rPr lang="en-US" altLang="ko-KR" dirty="0" smtClean="0"/>
                        <a:t>Stopped</a:t>
                      </a:r>
                      <a:endParaRPr lang="ko-KR" altLang="en-US"/>
                    </a:p>
                  </a:txBody>
                  <a:tcPr anchor="ctr"/>
                </a:tc>
              </a:tr>
              <a:tr h="1339091">
                <a:tc>
                  <a:txBody>
                    <a:bodyPr/>
                    <a:lstStyle/>
                    <a:p>
                      <a:pPr latinLnBrk="1"/>
                      <a:r>
                        <a:rPr lang="en-US" altLang="ko-KR" dirty="0" smtClean="0"/>
                        <a:t>Description</a:t>
                      </a:r>
                      <a:endParaRPr lang="ko-KR" altLang="en-US"/>
                    </a:p>
                  </a:txBody>
                  <a:tcPr anchor="ctr"/>
                </a:tc>
                <a:tc>
                  <a:txBody>
                    <a:bodyPr/>
                    <a:lstStyle/>
                    <a:p>
                      <a:pPr latinLnBrk="1"/>
                      <a:r>
                        <a:rPr lang="en-US" altLang="ko-KR" dirty="0" smtClean="0"/>
                        <a:t>When stopped via portal</a:t>
                      </a:r>
                      <a:endParaRPr lang="ko-KR" altLang="en-US"/>
                    </a:p>
                  </a:txBody>
                  <a:tcPr anchor="ctr"/>
                </a:tc>
                <a:tc>
                  <a:txBody>
                    <a:bodyPr/>
                    <a:lstStyle/>
                    <a:p>
                      <a:pPr latinLnBrk="1"/>
                      <a:r>
                        <a:rPr lang="en-US" altLang="ko-KR" dirty="0" smtClean="0"/>
                        <a:t>When</a:t>
                      </a:r>
                      <a:r>
                        <a:rPr lang="en-US" altLang="ko-KR" baseline="0" dirty="0" smtClean="0"/>
                        <a:t> stopped inside a VM</a:t>
                      </a:r>
                    </a:p>
                    <a:p>
                      <a:pPr latinLnBrk="1"/>
                      <a:r>
                        <a:rPr lang="en-US" altLang="ko-KR" baseline="0" dirty="0" smtClean="0"/>
                        <a:t>Or stopped with an option in PowerShell cmdlet, Stop-</a:t>
                      </a:r>
                      <a:r>
                        <a:rPr lang="en-US" altLang="ko-KR" baseline="0" dirty="0" err="1" smtClean="0"/>
                        <a:t>AzureVM</a:t>
                      </a:r>
                      <a:r>
                        <a:rPr lang="en-US" altLang="ko-KR" baseline="0" dirty="0" smtClean="0"/>
                        <a:t> -</a:t>
                      </a:r>
                      <a:r>
                        <a:rPr lang="en-US" altLang="ko-KR" baseline="0" dirty="0" err="1" smtClean="0"/>
                        <a:t>StayProvisioned</a:t>
                      </a:r>
                      <a:endParaRPr lang="ko-KR" altLang="en-US" dirty="0"/>
                    </a:p>
                  </a:txBody>
                  <a:tcPr anchor="ctr"/>
                </a:tc>
              </a:tr>
              <a:tr h="937364">
                <a:tc>
                  <a:txBody>
                    <a:bodyPr/>
                    <a:lstStyle/>
                    <a:p>
                      <a:pPr latinLnBrk="1"/>
                      <a:r>
                        <a:rPr lang="en-US" altLang="ko-KR" dirty="0" smtClean="0"/>
                        <a:t>Cost</a:t>
                      </a:r>
                      <a:endParaRPr lang="ko-KR" altLang="en-US"/>
                    </a:p>
                  </a:txBody>
                  <a:tcPr anchor="ctr"/>
                </a:tc>
                <a:tc>
                  <a:txBody>
                    <a:bodyPr/>
                    <a:lstStyle/>
                    <a:p>
                      <a:pPr latinLnBrk="1"/>
                      <a:r>
                        <a:rPr lang="en-US" altLang="ko-KR" dirty="0" smtClean="0"/>
                        <a:t>Not charged against</a:t>
                      </a:r>
                      <a:r>
                        <a:rPr lang="en-US" altLang="ko-KR" baseline="0" dirty="0" smtClean="0"/>
                        <a:t> Compute, </a:t>
                      </a:r>
                      <a:br>
                        <a:rPr lang="en-US" altLang="ko-KR" baseline="0" dirty="0" smtClean="0"/>
                      </a:br>
                      <a:r>
                        <a:rPr lang="en-US" altLang="ko-KR" baseline="0" dirty="0" smtClean="0"/>
                        <a:t>but charged for Storage of VHD</a:t>
                      </a:r>
                      <a:endParaRPr lang="ko-KR" altLang="en-US"/>
                    </a:p>
                  </a:txBody>
                  <a:tcPr anchor="ctr"/>
                </a:tc>
                <a:tc>
                  <a:txBody>
                    <a:bodyPr/>
                    <a:lstStyle/>
                    <a:p>
                      <a:pPr latinLnBrk="1"/>
                      <a:r>
                        <a:rPr lang="en-US" altLang="ko-KR" dirty="0" smtClean="0"/>
                        <a:t>Charged for Compute and Storage</a:t>
                      </a:r>
                      <a:endParaRPr lang="ko-KR" altLang="en-US" dirty="0"/>
                    </a:p>
                  </a:txBody>
                  <a:tcPr anchor="ctr"/>
                </a:tc>
              </a:tr>
              <a:tr h="535637">
                <a:tc>
                  <a:txBody>
                    <a:bodyPr/>
                    <a:lstStyle/>
                    <a:p>
                      <a:pPr latinLnBrk="1"/>
                      <a:r>
                        <a:rPr lang="en-US" altLang="ko-KR" dirty="0" smtClean="0"/>
                        <a:t>Temp disk</a:t>
                      </a:r>
                      <a:endParaRPr lang="ko-KR" altLang="en-US"/>
                    </a:p>
                  </a:txBody>
                  <a:tcPr anchor="ctr"/>
                </a:tc>
                <a:tc>
                  <a:txBody>
                    <a:bodyPr/>
                    <a:lstStyle/>
                    <a:p>
                      <a:pPr latinLnBrk="1"/>
                      <a:r>
                        <a:rPr lang="en-US" altLang="ko-KR" dirty="0" smtClean="0"/>
                        <a:t>Lost</a:t>
                      </a:r>
                      <a:endParaRPr lang="ko-KR" altLang="en-US"/>
                    </a:p>
                  </a:txBody>
                  <a:tcPr anchor="ctr"/>
                </a:tc>
                <a:tc>
                  <a:txBody>
                    <a:bodyPr/>
                    <a:lstStyle/>
                    <a:p>
                      <a:pPr latinLnBrk="1"/>
                      <a:r>
                        <a:rPr lang="en-US" altLang="ko-KR" dirty="0" smtClean="0"/>
                        <a:t>Maintained</a:t>
                      </a:r>
                      <a:endParaRPr lang="ko-KR" altLang="en-US"/>
                    </a:p>
                  </a:txBody>
                  <a:tcPr anchor="ctr"/>
                </a:tc>
              </a:tr>
              <a:tr h="937364">
                <a:tc>
                  <a:txBody>
                    <a:bodyPr/>
                    <a:lstStyle/>
                    <a:p>
                      <a:pPr latinLnBrk="1"/>
                      <a:r>
                        <a:rPr lang="en-US" altLang="ko-KR" dirty="0" smtClean="0"/>
                        <a:t>Start</a:t>
                      </a:r>
                      <a:r>
                        <a:rPr lang="en-US" altLang="ko-KR" baseline="0" dirty="0" smtClean="0"/>
                        <a:t> speed</a:t>
                      </a:r>
                      <a:endParaRPr lang="ko-KR" altLang="en-US"/>
                    </a:p>
                  </a:txBody>
                  <a:tcPr anchor="ctr"/>
                </a:tc>
                <a:tc>
                  <a:txBody>
                    <a:bodyPr/>
                    <a:lstStyle/>
                    <a:p>
                      <a:pPr latinLnBrk="1"/>
                      <a:r>
                        <a:rPr lang="en-US" altLang="ko-KR" dirty="0" smtClean="0"/>
                        <a:t>Slow</a:t>
                      </a:r>
                      <a:r>
                        <a:rPr lang="en-US" altLang="ko-KR" baseline="0" dirty="0" smtClean="0"/>
                        <a:t> (almost the same time when deployed </a:t>
                      </a:r>
                      <a:r>
                        <a:rPr lang="en-US" altLang="ko-KR" baseline="0" dirty="0" smtClean="0"/>
                        <a:t>first </a:t>
                      </a:r>
                      <a:r>
                        <a:rPr lang="en-US" altLang="ko-KR" baseline="0" dirty="0" smtClean="0"/>
                        <a:t>)</a:t>
                      </a:r>
                      <a:endParaRPr lang="ko-KR" altLang="en-US"/>
                    </a:p>
                  </a:txBody>
                  <a:tcPr anchor="ctr"/>
                </a:tc>
                <a:tc>
                  <a:txBody>
                    <a:bodyPr/>
                    <a:lstStyle/>
                    <a:p>
                      <a:pPr latinLnBrk="1"/>
                      <a:r>
                        <a:rPr lang="en-US" altLang="ko-KR" dirty="0" smtClean="0"/>
                        <a:t>Fast within a minute</a:t>
                      </a:r>
                      <a:endParaRPr lang="ko-KR" altLang="en-US"/>
                    </a:p>
                  </a:txBody>
                  <a:tcPr anchor="ctr"/>
                </a:tc>
              </a:tr>
              <a:tr h="937364">
                <a:tc>
                  <a:txBody>
                    <a:bodyPr/>
                    <a:lstStyle/>
                    <a:p>
                      <a:pPr latinLnBrk="1"/>
                      <a:r>
                        <a:rPr lang="en-US" altLang="ko-KR" dirty="0" smtClean="0"/>
                        <a:t>VIP address</a:t>
                      </a:r>
                      <a:endParaRPr lang="ko-KR" altLang="en-US"/>
                    </a:p>
                  </a:txBody>
                  <a:tcPr anchor="ctr"/>
                </a:tc>
                <a:tc>
                  <a:txBody>
                    <a:bodyPr/>
                    <a:lstStyle/>
                    <a:p>
                      <a:pPr latinLnBrk="1"/>
                      <a:r>
                        <a:rPr lang="en-US" altLang="ko-KR" dirty="0" smtClean="0"/>
                        <a:t>Lost if not reserved and there is no more VM under</a:t>
                      </a:r>
                      <a:r>
                        <a:rPr lang="en-US" altLang="ko-KR" baseline="0" dirty="0" smtClean="0"/>
                        <a:t> the same Cloud Service</a:t>
                      </a:r>
                      <a:endParaRPr lang="ko-KR" altLang="en-US"/>
                    </a:p>
                  </a:txBody>
                  <a:tcPr anchor="ctr"/>
                </a:tc>
                <a:tc>
                  <a:txBody>
                    <a:bodyPr/>
                    <a:lstStyle/>
                    <a:p>
                      <a:pPr marL="0" marR="0" indent="0" algn="l" defTabSz="914225" rtl="0" eaLnBrk="1" fontAlgn="auto" latinLnBrk="1" hangingPunct="1">
                        <a:lnSpc>
                          <a:spcPct val="100000"/>
                        </a:lnSpc>
                        <a:spcBef>
                          <a:spcPts val="0"/>
                        </a:spcBef>
                        <a:spcAft>
                          <a:spcPts val="0"/>
                        </a:spcAft>
                        <a:buClrTx/>
                        <a:buSzTx/>
                        <a:buFontTx/>
                        <a:buNone/>
                        <a:tabLst/>
                        <a:defRPr/>
                      </a:pPr>
                      <a:r>
                        <a:rPr lang="en-US" altLang="ko-KR" dirty="0" smtClean="0"/>
                        <a:t>Maintained</a:t>
                      </a:r>
                      <a:endParaRPr lang="ko-KR" altLang="en-US" smtClean="0"/>
                    </a:p>
                  </a:txBody>
                  <a:tcPr anchor="ctr"/>
                </a:tc>
              </a:tr>
            </a:tbl>
          </a:graphicData>
        </a:graphic>
      </p:graphicFrame>
    </p:spTree>
    <p:extLst>
      <p:ext uri="{BB962C8B-B14F-4D97-AF65-F5344CB8AC3E}">
        <p14:creationId xmlns:p14="http://schemas.microsoft.com/office/powerpoint/2010/main" val="1521601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Custom VM Image</a:t>
            </a:r>
            <a:endParaRPr lang="en-US" dirty="0"/>
          </a:p>
        </p:txBody>
      </p:sp>
    </p:spTree>
    <p:extLst>
      <p:ext uri="{BB962C8B-B14F-4D97-AF65-F5344CB8AC3E}">
        <p14:creationId xmlns:p14="http://schemas.microsoft.com/office/powerpoint/2010/main" val="147960729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VM – Custom VM Image</a:t>
            </a:r>
            <a:endParaRPr lang="ko-KR" altLang="en-US" dirty="0"/>
          </a:p>
        </p:txBody>
      </p:sp>
      <p:sp>
        <p:nvSpPr>
          <p:cNvPr id="4" name="Rectangle 2"/>
          <p:cNvSpPr txBox="1">
            <a:spLocks noChangeArrowheads="1"/>
          </p:cNvSpPr>
          <p:nvPr/>
        </p:nvSpPr>
        <p:spPr bwMode="auto">
          <a:xfrm>
            <a:off x="204036" y="889361"/>
            <a:ext cx="11783929" cy="435247"/>
          </a:xfrm>
          <a:prstGeom prst="rect">
            <a:avLst/>
          </a:prstGeom>
          <a:extLst/>
        </p:spPr>
        <p:txBody>
          <a:bodyPr vert="horz" wrap="square" lIns="143407" tIns="89630" rIns="143407" bIns="89630" rtlCol="0" anchor="t">
            <a:spAutoFit/>
          </a:bodyPr>
          <a:lstStyle>
            <a:defPPr>
              <a:defRPr lang="en-US"/>
            </a:defPPr>
            <a:lvl1pPr marR="0" lvl="0" indent="0" defTabSz="951304" fontAlgn="auto">
              <a:lnSpc>
                <a:spcPct val="90000"/>
              </a:lnSpc>
              <a:spcBef>
                <a:spcPct val="0"/>
              </a:spcBef>
              <a:spcAft>
                <a:spcPts val="0"/>
              </a:spcAft>
              <a:buClrTx/>
              <a:buSzTx/>
              <a:buFontTx/>
              <a:buNone/>
              <a:tabLst/>
              <a:defRPr kumimoji="0" sz="1836" b="0" i="0" u="none" strike="noStrike" cap="none" spc="-104" normalizeH="0" baseline="0">
                <a:ln w="3175">
                  <a:noFill/>
                </a:ln>
                <a:solidFill>
                  <a:srgbClr val="0076C6"/>
                </a:solidFill>
                <a:effectLst/>
                <a:uLnTx/>
                <a:uFillTx/>
                <a:latin typeface="맑은 고딕" panose="020B0503020000020004" pitchFamily="50" charset="-127"/>
                <a:ea typeface="맑은 고딕" panose="020B0503020000020004" pitchFamily="50" charset="-127"/>
                <a:cs typeface="Arial" charset="0"/>
              </a:defRPr>
            </a:lvl1pPr>
          </a:lstStyle>
          <a:p>
            <a:r>
              <a:rPr lang="en-US" altLang="ko-KR" sz="1800" dirty="0"/>
              <a:t>Three options in creating your own VM from your customized </a:t>
            </a:r>
            <a:endParaRPr lang="ko-KR" altLang="en-US" sz="1800"/>
          </a:p>
        </p:txBody>
      </p:sp>
      <p:pic>
        <p:nvPicPr>
          <p:cNvPr id="9" name="Content Placeholder 5"/>
          <p:cNvPicPr>
            <a:picLocks noChangeAspect="1"/>
          </p:cNvPicPr>
          <p:nvPr/>
        </p:nvPicPr>
        <p:blipFill rotWithShape="1">
          <a:blip r:embed="rId3"/>
          <a:srcRect l="8451" r="6044"/>
          <a:stretch/>
        </p:blipFill>
        <p:spPr>
          <a:xfrm>
            <a:off x="6248379" y="1972263"/>
            <a:ext cx="5561811" cy="3466608"/>
          </a:xfrm>
          <a:prstGeom prst="rect">
            <a:avLst/>
          </a:prstGeom>
        </p:spPr>
      </p:pic>
      <p:sp>
        <p:nvSpPr>
          <p:cNvPr id="15" name="Rectangle 2"/>
          <p:cNvSpPr txBox="1">
            <a:spLocks noChangeArrowheads="1"/>
          </p:cNvSpPr>
          <p:nvPr/>
        </p:nvSpPr>
        <p:spPr bwMode="auto">
          <a:xfrm>
            <a:off x="6096000" y="1600458"/>
            <a:ext cx="5714190" cy="38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9259" rIns="23997" bIns="59259" numCol="1" anchor="ctr" anchorCtr="0" compatLnSpc="1">
            <a:prstTxWarp prst="textNoShape">
              <a:avLst/>
            </a:prstTxWarp>
          </a:bodyPr>
          <a:lstStyle>
            <a:lvl1pPr algn="l" rtl="0" fontAlgn="base">
              <a:spcBef>
                <a:spcPct val="0"/>
              </a:spcBef>
              <a:spcAft>
                <a:spcPct val="0"/>
              </a:spcAft>
              <a:defRPr kumimoji="1" sz="1700" b="1">
                <a:solidFill>
                  <a:schemeClr val="tx2"/>
                </a:solidFill>
                <a:latin typeface="+mj-lt"/>
                <a:ea typeface="+mj-ea"/>
                <a:cs typeface="+mj-cs"/>
              </a:defRPr>
            </a:lvl1pPr>
            <a:lvl2pPr algn="l" rtl="0" fontAlgn="base">
              <a:spcBef>
                <a:spcPct val="0"/>
              </a:spcBef>
              <a:spcAft>
                <a:spcPct val="0"/>
              </a:spcAft>
              <a:defRPr kumimoji="1" sz="1700" b="1">
                <a:solidFill>
                  <a:schemeClr val="tx2"/>
                </a:solidFill>
                <a:latin typeface="Arial" pitchFamily="34" charset="0"/>
                <a:ea typeface="돋움" pitchFamily="50" charset="-127"/>
              </a:defRPr>
            </a:lvl2pPr>
            <a:lvl3pPr algn="l" rtl="0" fontAlgn="base">
              <a:spcBef>
                <a:spcPct val="0"/>
              </a:spcBef>
              <a:spcAft>
                <a:spcPct val="0"/>
              </a:spcAft>
              <a:defRPr kumimoji="1" sz="1700" b="1">
                <a:solidFill>
                  <a:schemeClr val="tx2"/>
                </a:solidFill>
                <a:latin typeface="Arial" pitchFamily="34" charset="0"/>
                <a:ea typeface="돋움" pitchFamily="50" charset="-127"/>
              </a:defRPr>
            </a:lvl3pPr>
            <a:lvl4pPr algn="l" rtl="0" fontAlgn="base">
              <a:spcBef>
                <a:spcPct val="0"/>
              </a:spcBef>
              <a:spcAft>
                <a:spcPct val="0"/>
              </a:spcAft>
              <a:defRPr kumimoji="1" sz="1700" b="1">
                <a:solidFill>
                  <a:schemeClr val="tx2"/>
                </a:solidFill>
                <a:latin typeface="Arial" pitchFamily="34" charset="0"/>
                <a:ea typeface="돋움" pitchFamily="50" charset="-127"/>
              </a:defRPr>
            </a:lvl4pPr>
            <a:lvl5pPr algn="l" rtl="0" fontAlgn="base">
              <a:spcBef>
                <a:spcPct val="0"/>
              </a:spcBef>
              <a:spcAft>
                <a:spcPct val="0"/>
              </a:spcAft>
              <a:defRPr kumimoji="1" sz="1700" b="1">
                <a:solidFill>
                  <a:schemeClr val="tx2"/>
                </a:solidFill>
                <a:latin typeface="Arial" pitchFamily="34" charset="0"/>
                <a:ea typeface="돋움" pitchFamily="50" charset="-127"/>
              </a:defRPr>
            </a:lvl5pPr>
            <a:lvl6pPr marL="457200" algn="l" rtl="0" fontAlgn="base">
              <a:spcBef>
                <a:spcPct val="0"/>
              </a:spcBef>
              <a:spcAft>
                <a:spcPct val="0"/>
              </a:spcAft>
              <a:defRPr kumimoji="1" sz="1700" b="1">
                <a:solidFill>
                  <a:schemeClr val="tx2"/>
                </a:solidFill>
                <a:latin typeface="Arial" pitchFamily="34" charset="0"/>
                <a:ea typeface="돋움" pitchFamily="50" charset="-127"/>
              </a:defRPr>
            </a:lvl6pPr>
            <a:lvl7pPr marL="914400" algn="l" rtl="0" fontAlgn="base">
              <a:spcBef>
                <a:spcPct val="0"/>
              </a:spcBef>
              <a:spcAft>
                <a:spcPct val="0"/>
              </a:spcAft>
              <a:defRPr kumimoji="1" sz="1700" b="1">
                <a:solidFill>
                  <a:schemeClr val="tx2"/>
                </a:solidFill>
                <a:latin typeface="Arial" pitchFamily="34" charset="0"/>
                <a:ea typeface="돋움" pitchFamily="50" charset="-127"/>
              </a:defRPr>
            </a:lvl7pPr>
            <a:lvl8pPr marL="1371600" algn="l" rtl="0" fontAlgn="base">
              <a:spcBef>
                <a:spcPct val="0"/>
              </a:spcBef>
              <a:spcAft>
                <a:spcPct val="0"/>
              </a:spcAft>
              <a:defRPr kumimoji="1" sz="1700" b="1">
                <a:solidFill>
                  <a:schemeClr val="tx2"/>
                </a:solidFill>
                <a:latin typeface="Arial" pitchFamily="34" charset="0"/>
                <a:ea typeface="돋움" pitchFamily="50" charset="-127"/>
              </a:defRPr>
            </a:lvl8pPr>
            <a:lvl9pPr marL="1828800" algn="l" rtl="0" fontAlgn="base">
              <a:spcBef>
                <a:spcPct val="0"/>
              </a:spcBef>
              <a:spcAft>
                <a:spcPct val="0"/>
              </a:spcAft>
              <a:defRPr kumimoji="1" sz="1700" b="1">
                <a:solidFill>
                  <a:schemeClr val="tx2"/>
                </a:solidFill>
                <a:latin typeface="Arial" pitchFamily="34" charset="0"/>
                <a:ea typeface="돋움" pitchFamily="50" charset="-127"/>
              </a:defRPr>
            </a:lvl9pPr>
          </a:lstStyle>
          <a:p>
            <a:pPr algn="ctr" defTabSz="914367" latinLnBrk="0">
              <a:defRPr/>
            </a:pPr>
            <a:r>
              <a:rPr lang="en-US" altLang="ko-KR" sz="1400" u="sng" kern="0" dirty="0">
                <a:solidFill>
                  <a:srgbClr val="000000"/>
                </a:solidFill>
                <a:latin typeface="Arial"/>
                <a:ea typeface="맑은 고딕" panose="020B0503020000020004" pitchFamily="50" charset="-127"/>
              </a:rPr>
              <a:t>VM Capture</a:t>
            </a:r>
            <a:endParaRPr lang="ko-KR" altLang="en-US" sz="1400" u="sng" kern="0" dirty="0">
              <a:solidFill>
                <a:srgbClr val="000000"/>
              </a:solidFill>
              <a:latin typeface="Arial"/>
              <a:ea typeface="맑은 고딕" panose="020B0503020000020004" pitchFamily="50" charset="-127"/>
            </a:endParaRPr>
          </a:p>
        </p:txBody>
      </p:sp>
      <p:sp>
        <p:nvSpPr>
          <p:cNvPr id="16" name="Oval 15"/>
          <p:cNvSpPr/>
          <p:nvPr/>
        </p:nvSpPr>
        <p:spPr>
          <a:xfrm>
            <a:off x="9484896" y="5114927"/>
            <a:ext cx="457135" cy="3389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latinLnBrk="0"/>
            <a:endParaRPr lang="ko-KR" altLang="en-US">
              <a:solidFill>
                <a:srgbClr val="FFFFFF"/>
              </a:solidFill>
            </a:endParaRPr>
          </a:p>
        </p:txBody>
      </p:sp>
      <p:pic>
        <p:nvPicPr>
          <p:cNvPr id="6" name="Picture 5"/>
          <p:cNvPicPr>
            <a:picLocks noChangeAspect="1"/>
          </p:cNvPicPr>
          <p:nvPr/>
        </p:nvPicPr>
        <p:blipFill>
          <a:blip r:embed="rId4"/>
          <a:stretch>
            <a:fillRect/>
          </a:stretch>
        </p:blipFill>
        <p:spPr>
          <a:xfrm>
            <a:off x="9050197" y="2594094"/>
            <a:ext cx="2302857" cy="2395189"/>
          </a:xfrm>
          <a:prstGeom prst="rect">
            <a:avLst/>
          </a:prstGeom>
          <a:effectLst>
            <a:outerShdw blurRad="50800" dist="38100" dir="2700000" algn="tl" rotWithShape="0">
              <a:prstClr val="black">
                <a:alpha val="40000"/>
              </a:prstClr>
            </a:outerShdw>
          </a:effectLst>
        </p:spPr>
      </p:pic>
      <p:sp>
        <p:nvSpPr>
          <p:cNvPr id="17" name="Oval 16"/>
          <p:cNvSpPr/>
          <p:nvPr/>
        </p:nvSpPr>
        <p:spPr>
          <a:xfrm>
            <a:off x="9038007" y="4036626"/>
            <a:ext cx="457135" cy="3389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latinLnBrk="0"/>
            <a:endParaRPr lang="ko-KR" altLang="en-US">
              <a:solidFill>
                <a:srgbClr val="FFFFFF"/>
              </a:solidFill>
            </a:endParaRPr>
          </a:p>
        </p:txBody>
      </p:sp>
      <p:sp>
        <p:nvSpPr>
          <p:cNvPr id="18" name="Oval 17"/>
          <p:cNvSpPr/>
          <p:nvPr/>
        </p:nvSpPr>
        <p:spPr>
          <a:xfrm>
            <a:off x="8000729" y="2649356"/>
            <a:ext cx="457135" cy="3389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latinLnBrk="0"/>
            <a:endParaRPr lang="ko-KR" altLang="en-US">
              <a:solidFill>
                <a:srgbClr val="FFFFFF"/>
              </a:solidFill>
            </a:endParaRPr>
          </a:p>
        </p:txBody>
      </p:sp>
      <p:sp>
        <p:nvSpPr>
          <p:cNvPr id="20" name="Text Placeholder 2"/>
          <p:cNvSpPr txBox="1">
            <a:spLocks/>
          </p:cNvSpPr>
          <p:nvPr/>
        </p:nvSpPr>
        <p:spPr>
          <a:xfrm>
            <a:off x="266564" y="1443016"/>
            <a:ext cx="5720877" cy="4719789"/>
          </a:xfrm>
          <a:prstGeom prst="rect">
            <a:avLst/>
          </a:prstGeom>
        </p:spPr>
        <p:txBody>
          <a:bodyPr/>
          <a:lstStyle>
            <a:lvl1pPr marL="380917" indent="-380917" eaLnBrk="1" hangingPunct="1">
              <a:lnSpc>
                <a:spcPct val="120000"/>
              </a:lnSpc>
              <a:buFont typeface="Arial" panose="020B0604020202020204" pitchFamily="34" charset="0"/>
              <a:buChar char="•"/>
              <a:defRPr sz="1866" kern="800">
                <a:solidFill>
                  <a:srgbClr val="FFFFFF"/>
                </a:solidFill>
                <a:latin typeface="+mn-lt"/>
                <a:cs typeface="Segoe UI Light"/>
              </a:defRPr>
            </a:lvl1pPr>
            <a:lvl2pPr marL="759719" indent="-380917" eaLnBrk="1" hangingPunct="1">
              <a:lnSpc>
                <a:spcPct val="120000"/>
              </a:lnSpc>
              <a:buFont typeface="Arial" panose="020B0604020202020204" pitchFamily="34" charset="0"/>
              <a:buChar char="•"/>
              <a:defRPr sz="1866" kern="800">
                <a:solidFill>
                  <a:srgbClr val="FFFFFF"/>
                </a:solidFill>
                <a:latin typeface="+mn-lt"/>
                <a:cs typeface="Segoe UI Light"/>
              </a:defRPr>
            </a:lvl2pPr>
            <a:lvl3pPr marL="1144869" indent="-380917" eaLnBrk="1" hangingPunct="1">
              <a:lnSpc>
                <a:spcPct val="120000"/>
              </a:lnSpc>
              <a:buFont typeface="Arial" panose="020B0604020202020204" pitchFamily="34" charset="0"/>
              <a:buChar char="•"/>
              <a:defRPr sz="1866" kern="800">
                <a:solidFill>
                  <a:srgbClr val="FFFFFF"/>
                </a:solidFill>
                <a:latin typeface="+mn-lt"/>
                <a:cs typeface="Segoe UI Light"/>
              </a:defRPr>
            </a:lvl3pPr>
            <a:lvl4pPr marL="1521554" indent="-380917" eaLnBrk="1" hangingPunct="1">
              <a:lnSpc>
                <a:spcPct val="120000"/>
              </a:lnSpc>
              <a:buFont typeface="Arial" panose="020B0604020202020204" pitchFamily="34" charset="0"/>
              <a:buChar char="•"/>
              <a:defRPr sz="1866" kern="800">
                <a:solidFill>
                  <a:srgbClr val="FFFFFF"/>
                </a:solidFill>
                <a:latin typeface="+mn-lt"/>
                <a:cs typeface="Segoe UI Light"/>
              </a:defRPr>
            </a:lvl4pPr>
            <a:lvl5pPr marL="1906704" indent="-380917" eaLnBrk="1" hangingPunct="1">
              <a:lnSpc>
                <a:spcPct val="120000"/>
              </a:lnSpc>
              <a:buFont typeface="Arial" panose="020B0604020202020204" pitchFamily="34" charset="0"/>
              <a:buChar char="•"/>
              <a:defRPr sz="1866" kern="800">
                <a:solidFill>
                  <a:srgbClr val="FFFFFF"/>
                </a:solidFill>
                <a:latin typeface="+mn-lt"/>
                <a:cs typeface="Segoe UI Light"/>
              </a:defRPr>
            </a:lvl5pPr>
          </a:lstStyle>
          <a:p>
            <a:pPr latinLnBrk="0"/>
            <a:r>
              <a:rPr lang="en-US" altLang="ko-KR" dirty="0" smtClean="0">
                <a:solidFill>
                  <a:schemeClr val="bg1"/>
                </a:solidFill>
              </a:rPr>
              <a:t>Image</a:t>
            </a:r>
          </a:p>
          <a:p>
            <a:pPr lvl="1" latinLnBrk="0">
              <a:buFont typeface="Segoe UI" panose="020B0502040204020203" pitchFamily="34" charset="0"/>
              <a:buChar char="–"/>
            </a:pPr>
            <a:r>
              <a:rPr lang="en-US" altLang="ko-KR" sz="1600" dirty="0" smtClean="0">
                <a:solidFill>
                  <a:schemeClr val="bg1"/>
                </a:solidFill>
              </a:rPr>
              <a:t>can capture a VM you configured on Azure</a:t>
            </a:r>
          </a:p>
          <a:p>
            <a:pPr lvl="1" latinLnBrk="0">
              <a:buFont typeface="Segoe UI" panose="020B0502040204020203" pitchFamily="34" charset="0"/>
              <a:buChar char="–"/>
            </a:pPr>
            <a:r>
              <a:rPr lang="en-US" altLang="ko-KR" sz="1600" dirty="0" smtClean="0">
                <a:solidFill>
                  <a:schemeClr val="bg1"/>
                </a:solidFill>
              </a:rPr>
              <a:t>VHD is copied when a VM is created</a:t>
            </a:r>
          </a:p>
          <a:p>
            <a:pPr lvl="1" latinLnBrk="0">
              <a:buFont typeface="Segoe UI" panose="020B0502040204020203" pitchFamily="34" charset="0"/>
              <a:buChar char="–"/>
            </a:pPr>
            <a:r>
              <a:rPr lang="en-US" altLang="ko-KR" sz="1600" dirty="0" smtClean="0">
                <a:solidFill>
                  <a:schemeClr val="bg1"/>
                </a:solidFill>
              </a:rPr>
              <a:t>can contain multiple VHDs</a:t>
            </a:r>
          </a:p>
          <a:p>
            <a:pPr lvl="1" latinLnBrk="0">
              <a:buFont typeface="Segoe UI" panose="020B0502040204020203" pitchFamily="34" charset="0"/>
              <a:buChar char="–"/>
            </a:pPr>
            <a:r>
              <a:rPr lang="en-US" altLang="ko-KR" sz="1600" dirty="0" smtClean="0">
                <a:solidFill>
                  <a:schemeClr val="bg1"/>
                </a:solidFill>
              </a:rPr>
              <a:t>Generalized or specialized</a:t>
            </a:r>
            <a:endParaRPr lang="en-US" altLang="ko-KR" sz="1600" dirty="0">
              <a:solidFill>
                <a:schemeClr val="bg1"/>
              </a:solidFill>
            </a:endParaRPr>
          </a:p>
          <a:p>
            <a:pPr latinLnBrk="0"/>
            <a:r>
              <a:rPr lang="en-US" altLang="ko-KR" dirty="0" smtClean="0">
                <a:solidFill>
                  <a:schemeClr val="bg1"/>
                </a:solidFill>
              </a:rPr>
              <a:t>Disk</a:t>
            </a:r>
          </a:p>
          <a:p>
            <a:pPr lvl="1" latinLnBrk="0">
              <a:buFont typeface="Segoe UI" panose="020B0502040204020203" pitchFamily="34" charset="0"/>
              <a:buChar char="–"/>
            </a:pPr>
            <a:r>
              <a:rPr lang="en-US" altLang="ko-KR" sz="1600" dirty="0" smtClean="0">
                <a:solidFill>
                  <a:schemeClr val="bg1"/>
                </a:solidFill>
              </a:rPr>
              <a:t>Creating a VM from export and import a VM configuration </a:t>
            </a:r>
          </a:p>
          <a:p>
            <a:pPr lvl="1" latinLnBrk="0">
              <a:buFont typeface="Segoe UI" panose="020B0502040204020203" pitchFamily="34" charset="0"/>
              <a:buChar char="–"/>
            </a:pPr>
            <a:r>
              <a:rPr lang="en-US" altLang="ko-KR" sz="1600" dirty="0" smtClean="0">
                <a:solidFill>
                  <a:schemeClr val="bg1"/>
                </a:solidFill>
              </a:rPr>
              <a:t>VHD is not copied</a:t>
            </a:r>
            <a:endParaRPr lang="en-US" altLang="ko-KR" dirty="0" smtClean="0">
              <a:solidFill>
                <a:schemeClr val="bg1"/>
              </a:solidFill>
            </a:endParaRPr>
          </a:p>
          <a:p>
            <a:pPr latinLnBrk="0"/>
            <a:r>
              <a:rPr lang="en-US" altLang="ko-KR" dirty="0" smtClean="0">
                <a:solidFill>
                  <a:schemeClr val="bg1"/>
                </a:solidFill>
              </a:rPr>
              <a:t>Uploading</a:t>
            </a:r>
          </a:p>
          <a:p>
            <a:pPr lvl="1" latinLnBrk="0">
              <a:buFont typeface="Segoe UI" panose="020B0502040204020203" pitchFamily="34" charset="0"/>
              <a:buChar char="–"/>
            </a:pPr>
            <a:r>
              <a:rPr lang="en-US" altLang="ko-KR" sz="1600" dirty="0" smtClean="0">
                <a:solidFill>
                  <a:schemeClr val="bg1"/>
                </a:solidFill>
              </a:rPr>
              <a:t>You can upload your VHD you configured on a local Hyper-V</a:t>
            </a:r>
            <a:endParaRPr lang="en-US" altLang="ko-KR" sz="1600" dirty="0" smtClean="0">
              <a:solidFill>
                <a:schemeClr val="bg1"/>
              </a:solidFill>
              <a:hlinkClick r:id="rId5"/>
            </a:endParaRPr>
          </a:p>
          <a:p>
            <a:pPr lvl="1" latinLnBrk="0">
              <a:buFont typeface="Segoe UI" panose="020B0502040204020203" pitchFamily="34" charset="0"/>
              <a:buChar char="–"/>
            </a:pPr>
            <a:r>
              <a:rPr lang="en-US" altLang="ko-KR" sz="1600" dirty="0" smtClean="0">
                <a:solidFill>
                  <a:schemeClr val="bg1"/>
                </a:solidFill>
                <a:hlinkClick r:id="rId5"/>
              </a:rPr>
              <a:t>https</a:t>
            </a:r>
            <a:r>
              <a:rPr lang="en-US" altLang="ko-KR" sz="1600" dirty="0">
                <a:solidFill>
                  <a:schemeClr val="bg1"/>
                </a:solidFill>
                <a:hlinkClick r:id="rId5"/>
              </a:rPr>
              <a:t>://azure.microsoft.com/ko-kr/documentation/articles/virtual-machines-linux-create-upload-vhd-ubuntu</a:t>
            </a:r>
            <a:r>
              <a:rPr lang="en-US" altLang="ko-KR" sz="1600" dirty="0" smtClean="0">
                <a:solidFill>
                  <a:schemeClr val="bg1"/>
                </a:solidFill>
                <a:hlinkClick r:id="rId5"/>
              </a:rPr>
              <a:t>/</a:t>
            </a:r>
            <a:r>
              <a:rPr lang="en-US" altLang="ko-KR" sz="1600" dirty="0" smtClean="0">
                <a:solidFill>
                  <a:schemeClr val="bg1"/>
                </a:solidFill>
              </a:rPr>
              <a:t> </a:t>
            </a:r>
            <a:endParaRPr lang="ko-KR" altLang="en-US" sz="1600">
              <a:solidFill>
                <a:schemeClr val="bg1"/>
              </a:solidFill>
            </a:endParaRPr>
          </a:p>
        </p:txBody>
      </p:sp>
    </p:spTree>
    <p:extLst>
      <p:ext uri="{BB962C8B-B14F-4D97-AF65-F5344CB8AC3E}">
        <p14:creationId xmlns:p14="http://schemas.microsoft.com/office/powerpoint/2010/main" val="3469328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VM Backup</a:t>
            </a:r>
            <a:endParaRPr lang="en-US" dirty="0"/>
          </a:p>
        </p:txBody>
      </p:sp>
    </p:spTree>
    <p:extLst>
      <p:ext uri="{BB962C8B-B14F-4D97-AF65-F5344CB8AC3E}">
        <p14:creationId xmlns:p14="http://schemas.microsoft.com/office/powerpoint/2010/main" val="402473525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 Azure thm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 Azure thm01" id="{FA97C54C-67C2-4AA4-8CF0-DA88EE3A27DB}" vid="{83B74DA9-1FB8-4E72-B17C-0BF453FA56CA}"/>
    </a:ext>
  </a:extLst>
</a:theme>
</file>

<file path=ppt/theme/theme10.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1_Azure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QL PT">
      <a:majorFont>
        <a:latin typeface="Segoe WP Light"/>
        <a:ea typeface="맑은 고딕"/>
        <a:cs typeface=""/>
      </a:majorFont>
      <a:minorFont>
        <a:latin typeface="Segoe U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zure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QL PT">
      <a:majorFont>
        <a:latin typeface="Segoe WP Light"/>
        <a:ea typeface="맑은 고딕"/>
        <a:cs typeface=""/>
      </a:majorFont>
      <a:minorFont>
        <a:latin typeface="Segoe U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9.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924FB1328E2449ABF219679694DEDC" ma:contentTypeVersion="3" ma:contentTypeDescription="Create a new document." ma:contentTypeScope="" ma:versionID="8b1cb0633d5e00fbd5db54461f7a77db">
  <xsd:schema xmlns:xsd="http://www.w3.org/2001/XMLSchema" xmlns:xs="http://www.w3.org/2001/XMLSchema" xmlns:p="http://schemas.microsoft.com/office/2006/metadata/properties" xmlns:ns3="e10a03c3-41da-43f3-92ef-7649c65cc778" targetNamespace="http://schemas.microsoft.com/office/2006/metadata/properties" ma:root="true" ma:fieldsID="ca0b9bd3f3af12b0b1b472fe4a7a490b" ns3:_="">
    <xsd:import namespace="e10a03c3-41da-43f3-92ef-7649c65cc778"/>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0a03c3-41da-43f3-92ef-7649c65cc77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049E92-2AC1-4A3C-A06C-4E29FD00A4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0a03c3-41da-43f3-92ef-7649c65cc7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553325-83E7-4E5A-8F40-8664FD9B1C14}">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e10a03c3-41da-43f3-92ef-7649c65cc778"/>
    <ds:schemaRef ds:uri="http://www.w3.org/XML/1998/namespace"/>
  </ds:schemaRefs>
</ds:datastoreItem>
</file>

<file path=customXml/itemProps3.xml><?xml version="1.0" encoding="utf-8"?>
<ds:datastoreItem xmlns:ds="http://schemas.openxmlformats.org/officeDocument/2006/customXml" ds:itemID="{490D8029-E1E2-47B8-8FED-FBCEC10FA2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 Azure thm01</Template>
  <TotalTime>11653</TotalTime>
  <Words>6935</Words>
  <Application>Microsoft Office PowerPoint</Application>
  <PresentationFormat>Widescreen</PresentationFormat>
  <Paragraphs>902</Paragraphs>
  <Slides>50</Slides>
  <Notes>33</Notes>
  <HiddenSlides>0</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2</vt:i4>
      </vt:variant>
      <vt:variant>
        <vt:lpstr>Slide Titles</vt:lpstr>
      </vt:variant>
      <vt:variant>
        <vt:i4>50</vt:i4>
      </vt:variant>
    </vt:vector>
  </HeadingPairs>
  <TitlesOfParts>
    <vt:vector size="80" baseType="lpstr">
      <vt:lpstr>MS PGothic</vt:lpstr>
      <vt:lpstr>Segoe Pro</vt:lpstr>
      <vt:lpstr>Segoe Pro Light</vt:lpstr>
      <vt:lpstr>Segoe Semibold</vt:lpstr>
      <vt:lpstr>맑은 고딕</vt:lpstr>
      <vt:lpstr>서울남산체 B</vt:lpstr>
      <vt:lpstr>Arial</vt:lpstr>
      <vt:lpstr>Arial Black</vt:lpstr>
      <vt:lpstr>Calibri</vt:lpstr>
      <vt:lpstr>Consolas</vt:lpstr>
      <vt:lpstr>Segoe UI</vt:lpstr>
      <vt:lpstr>Segoe UI Light</vt:lpstr>
      <vt:lpstr>Segoe UI Semibold</vt:lpstr>
      <vt:lpstr>Segoe WP Light</vt:lpstr>
      <vt:lpstr>Verdana</vt:lpstr>
      <vt:lpstr>Wingdings</vt:lpstr>
      <vt:lpstr>Wingdings 2</vt:lpstr>
      <vt:lpstr>MS Azure thm01</vt:lpstr>
      <vt:lpstr>Services_theme_16x9_073012</vt:lpstr>
      <vt:lpstr>Azure template</vt:lpstr>
      <vt:lpstr>5-30606_TR20_BO_CT_Template</vt:lpstr>
      <vt:lpstr>3-30070_Windows_Server_Management_Marketing_Template_16x9</vt:lpstr>
      <vt:lpstr>Azure Basic</vt:lpstr>
      <vt:lpstr>Server and Cloud 2013</vt:lpstr>
      <vt:lpstr>STB Product Families 2013</vt:lpstr>
      <vt:lpstr>1_5-30610_Microsoft_Ignite_Keynote_Template</vt:lpstr>
      <vt:lpstr>5-30610_Microsoft_Ignite_Keynote_Template</vt:lpstr>
      <vt:lpstr>1_Azure template</vt:lpstr>
      <vt:lpstr>think-cell Slide</vt:lpstr>
      <vt:lpstr>Visio</vt:lpstr>
      <vt:lpstr>Microsoft Azure IaaS Part 2</vt:lpstr>
      <vt:lpstr>Differences from on-premises</vt:lpstr>
      <vt:lpstr>Virtual Network 생성, 변경, 및 IP 영역</vt:lpstr>
      <vt:lpstr>Azure DHCP &amp; Azure DNS</vt:lpstr>
      <vt:lpstr>VIP, DIP, ILPIP</vt:lpstr>
      <vt:lpstr>Allocated or Deallocated</vt:lpstr>
      <vt:lpstr>Custom VM Image</vt:lpstr>
      <vt:lpstr>VM – Custom VM Image</vt:lpstr>
      <vt:lpstr>VM Backup</vt:lpstr>
      <vt:lpstr>VM – Backup</vt:lpstr>
      <vt:lpstr>Azure IaaS VM backup</vt:lpstr>
      <vt:lpstr>Azure Site Recovery</vt:lpstr>
      <vt:lpstr>Orchestrated Disaster Recovery</vt:lpstr>
      <vt:lpstr>Orchestrated Disaster Recovery</vt:lpstr>
      <vt:lpstr>Heterogeneous Disaster Recovery</vt:lpstr>
      <vt:lpstr>Migration scenarios</vt:lpstr>
      <vt:lpstr>Azure Migration Roadmap, Futures, and North Star </vt:lpstr>
      <vt:lpstr>Network Security</vt:lpstr>
      <vt:lpstr>Layered Security, Protection, and Isolation</vt:lpstr>
      <vt:lpstr>DDoS System Overview</vt:lpstr>
      <vt:lpstr>Public Endpoint Access Control Lists (Non VNet)</vt:lpstr>
      <vt:lpstr>DMZ in the Cloud </vt:lpstr>
      <vt:lpstr>Network Security Group</vt:lpstr>
      <vt:lpstr>Virtual Network Gateway</vt:lpstr>
      <vt:lpstr>IPSEC - S2S</vt:lpstr>
      <vt:lpstr>IPSEC - P2S</vt:lpstr>
      <vt:lpstr>Network Virtual Appliances</vt:lpstr>
      <vt:lpstr>Customer requirements</vt:lpstr>
      <vt:lpstr>DMZ Scenario with an Appliance</vt:lpstr>
      <vt:lpstr>Networking investments to support NVA</vt:lpstr>
      <vt:lpstr>VM Agent &amp; Extension</vt:lpstr>
      <vt:lpstr>PowerPoint Presentation</vt:lpstr>
      <vt:lpstr>VMAccess Extension</vt:lpstr>
      <vt:lpstr>CustomScript Extension</vt:lpstr>
      <vt:lpstr>OSPatching Extension</vt:lpstr>
      <vt:lpstr>Infrastructure Monitoring and Diagnostics</vt:lpstr>
      <vt:lpstr>Operational Management Suite</vt:lpstr>
      <vt:lpstr>PowerPoint Presentation</vt:lpstr>
      <vt:lpstr>PowerPoint Presentation</vt:lpstr>
      <vt:lpstr>PowerPoint Presentation</vt:lpstr>
      <vt:lpstr>Improve operational efficiency</vt:lpstr>
      <vt:lpstr>PowerPoint Presentation</vt:lpstr>
      <vt:lpstr>Champion security</vt:lpstr>
      <vt:lpstr>Automation</vt:lpstr>
      <vt:lpstr>The Problem</vt:lpstr>
      <vt:lpstr>Azure Automation Capabilities </vt:lpstr>
      <vt:lpstr>Built on PowerShell Workflow</vt:lpstr>
      <vt:lpstr>Configuration and Continuous Deployment</vt:lpstr>
      <vt:lpstr>DSC Availability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Hyun Suk Shin (AZURE TSP)</dc:creator>
  <cp:lastModifiedBy>Jung Hun Lee</cp:lastModifiedBy>
  <cp:revision>160</cp:revision>
  <dcterms:created xsi:type="dcterms:W3CDTF">2015-01-17T14:58:59Z</dcterms:created>
  <dcterms:modified xsi:type="dcterms:W3CDTF">2015-08-12T14:17:56Z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0x01010056924FB1328E2449ABF219679694DEDC</vt:lpwstr>
  </property>
  <property fmtid="{D5CDD505-2E9C-101B-9397-08002B2CF9AE}" pid="3" name="IsMyDocuments">
    <vt:bool>true</vt:bool>
  </property>
</Properties>
</file>